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72" r:id="rId5"/>
    <p:sldId id="282" r:id="rId6"/>
    <p:sldId id="276" r:id="rId7"/>
    <p:sldId id="292" r:id="rId8"/>
    <p:sldId id="294" r:id="rId9"/>
    <p:sldId id="283" r:id="rId10"/>
    <p:sldId id="288" r:id="rId11"/>
    <p:sldId id="266" r:id="rId12"/>
    <p:sldId id="293" r:id="rId13"/>
    <p:sldId id="2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Tighe" userId="7d2c70b6-e594-4bcc-8adc-fe51faaa3955" providerId="ADAL" clId="{A379E56A-E4EE-4663-AD16-DD3F6186E25A}"/>
    <pc:docChg chg="custSel modSld">
      <pc:chgData name="Kathryn Tighe" userId="7d2c70b6-e594-4bcc-8adc-fe51faaa3955" providerId="ADAL" clId="{A379E56A-E4EE-4663-AD16-DD3F6186E25A}" dt="2025-06-27T10:09:28.114" v="36" actId="20577"/>
      <pc:docMkLst>
        <pc:docMk/>
      </pc:docMkLst>
      <pc:sldChg chg="modSp mod">
        <pc:chgData name="Kathryn Tighe" userId="7d2c70b6-e594-4bcc-8adc-fe51faaa3955" providerId="ADAL" clId="{A379E56A-E4EE-4663-AD16-DD3F6186E25A}" dt="2025-06-27T10:09:28.114" v="36" actId="20577"/>
        <pc:sldMkLst>
          <pc:docMk/>
          <pc:sldMk cId="3010119684" sldId="272"/>
        </pc:sldMkLst>
        <pc:spChg chg="mod">
          <ac:chgData name="Kathryn Tighe" userId="7d2c70b6-e594-4bcc-8adc-fe51faaa3955" providerId="ADAL" clId="{A379E56A-E4EE-4663-AD16-DD3F6186E25A}" dt="2025-06-27T10:09:28.114" v="36" actId="20577"/>
          <ac:spMkLst>
            <pc:docMk/>
            <pc:sldMk cId="3010119684" sldId="272"/>
            <ac:spMk id="3" creationId="{595BC0B7-462F-BA88-7758-6810A7FA5F5F}"/>
          </ac:spMkLst>
        </pc:spChg>
      </pc:sldChg>
      <pc:sldChg chg="modSp mod">
        <pc:chgData name="Kathryn Tighe" userId="7d2c70b6-e594-4bcc-8adc-fe51faaa3955" providerId="ADAL" clId="{A379E56A-E4EE-4663-AD16-DD3F6186E25A}" dt="2025-06-23T11:56:26.352" v="0" actId="27636"/>
        <pc:sldMkLst>
          <pc:docMk/>
          <pc:sldMk cId="1334858348" sldId="288"/>
        </pc:sldMkLst>
        <pc:spChg chg="mod">
          <ac:chgData name="Kathryn Tighe" userId="7d2c70b6-e594-4bcc-8adc-fe51faaa3955" providerId="ADAL" clId="{A379E56A-E4EE-4663-AD16-DD3F6186E25A}" dt="2025-06-23T11:56:26.352" v="0" actId="27636"/>
          <ac:spMkLst>
            <pc:docMk/>
            <pc:sldMk cId="1334858348" sldId="288"/>
            <ac:spMk id="4" creationId="{283C164C-3BA3-0A52-3186-3EDC31C5C114}"/>
          </ac:spMkLst>
        </pc:spChg>
      </pc:sldChg>
      <pc:sldChg chg="modSp mod">
        <pc:chgData name="Kathryn Tighe" userId="7d2c70b6-e594-4bcc-8adc-fe51faaa3955" providerId="ADAL" clId="{A379E56A-E4EE-4663-AD16-DD3F6186E25A}" dt="2025-06-23T11:56:26.471" v="2" actId="27636"/>
        <pc:sldMkLst>
          <pc:docMk/>
          <pc:sldMk cId="982043730" sldId="292"/>
        </pc:sldMkLst>
        <pc:spChg chg="mod">
          <ac:chgData name="Kathryn Tighe" userId="7d2c70b6-e594-4bcc-8adc-fe51faaa3955" providerId="ADAL" clId="{A379E56A-E4EE-4663-AD16-DD3F6186E25A}" dt="2025-06-23T11:56:26.471" v="2" actId="27636"/>
          <ac:spMkLst>
            <pc:docMk/>
            <pc:sldMk cId="982043730" sldId="292"/>
            <ac:spMk id="10" creationId="{9C112234-64C4-47D8-53A0-628A0CDAD284}"/>
          </ac:spMkLst>
        </pc:spChg>
      </pc:sldChg>
      <pc:sldChg chg="modSp mod">
        <pc:chgData name="Kathryn Tighe" userId="7d2c70b6-e594-4bcc-8adc-fe51faaa3955" providerId="ADAL" clId="{A379E56A-E4EE-4663-AD16-DD3F6186E25A}" dt="2025-06-27T10:08:19.080" v="4" actId="20577"/>
        <pc:sldMkLst>
          <pc:docMk/>
          <pc:sldMk cId="3524334090" sldId="293"/>
        </pc:sldMkLst>
        <pc:spChg chg="mod">
          <ac:chgData name="Kathryn Tighe" userId="7d2c70b6-e594-4bcc-8adc-fe51faaa3955" providerId="ADAL" clId="{A379E56A-E4EE-4663-AD16-DD3F6186E25A}" dt="2025-06-27T10:08:19.080" v="4" actId="20577"/>
          <ac:spMkLst>
            <pc:docMk/>
            <pc:sldMk cId="3524334090" sldId="293"/>
            <ac:spMk id="3" creationId="{D58911A0-3AB4-014B-D6DD-0C2CD77E9CA8}"/>
          </ac:spMkLst>
        </pc:spChg>
        <pc:spChg chg="mod">
          <ac:chgData name="Kathryn Tighe" userId="7d2c70b6-e594-4bcc-8adc-fe51faaa3955" providerId="ADAL" clId="{A379E56A-E4EE-4663-AD16-DD3F6186E25A}" dt="2025-06-23T11:56:26.436" v="1" actId="27636"/>
          <ac:spMkLst>
            <pc:docMk/>
            <pc:sldMk cId="3524334090" sldId="293"/>
            <ac:spMk id="4" creationId="{E0E31C1F-A093-C642-BE0A-CBD3CC3983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086E9-972A-574B-940A-1FCD93B91E5E}" type="datetimeFigureOut">
              <a:rPr lang="en-US" smtClean="0"/>
              <a:t>6/27/2025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AD82-85BA-9148-9310-8B4518039FE7}" type="slidenum">
              <a:rPr lang="en-US" smtClean="0"/>
              <a:t>‹#›</a:t>
            </a:fld>
            <a:endParaRPr lang="en-US"/>
          </a:p>
        </p:txBody>
      </p:sp>
    </p:spTree>
    <p:extLst>
      <p:ext uri="{BB962C8B-B14F-4D97-AF65-F5344CB8AC3E}">
        <p14:creationId xmlns:p14="http://schemas.microsoft.com/office/powerpoint/2010/main" val="227225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EE3AD82-85BA-9148-9310-8B4518039FE7}" type="slidenum">
              <a:rPr lang="en-US" smtClean="0"/>
              <a:t>1</a:t>
            </a:fld>
            <a:endParaRPr lang="en-US"/>
          </a:p>
        </p:txBody>
      </p:sp>
    </p:spTree>
    <p:extLst>
      <p:ext uri="{BB962C8B-B14F-4D97-AF65-F5344CB8AC3E}">
        <p14:creationId xmlns:p14="http://schemas.microsoft.com/office/powerpoint/2010/main" val="1764001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10"/>
          </p:nvPr>
        </p:nvSpPr>
        <p:spPr/>
        <p:txBody>
          <a:bodyPr/>
          <a:lstStyle/>
          <a:p>
            <a:fld id="{0EE3AD82-85BA-9148-9310-8B4518039FE7}" type="slidenum">
              <a:rPr lang="en-US" smtClean="0"/>
              <a:t>3</a:t>
            </a:fld>
            <a:endParaRPr lang="en-US"/>
          </a:p>
        </p:txBody>
      </p:sp>
    </p:spTree>
    <p:extLst>
      <p:ext uri="{BB962C8B-B14F-4D97-AF65-F5344CB8AC3E}">
        <p14:creationId xmlns:p14="http://schemas.microsoft.com/office/powerpoint/2010/main" val="260782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Do you think we could find a stock (free!) image of a child in a winter coat?</a:t>
            </a:r>
          </a:p>
        </p:txBody>
      </p:sp>
      <p:sp>
        <p:nvSpPr>
          <p:cNvPr id="4" name="Slide Number Placeholder 3"/>
          <p:cNvSpPr>
            <a:spLocks noGrp="1"/>
          </p:cNvSpPr>
          <p:nvPr>
            <p:ph type="sldNum" sz="quarter" idx="5"/>
          </p:nvPr>
        </p:nvSpPr>
        <p:spPr/>
        <p:txBody>
          <a:bodyPr/>
          <a:lstStyle/>
          <a:p>
            <a:fld id="{0EE3AD82-85BA-9148-9310-8B4518039FE7}" type="slidenum">
              <a:rPr lang="en-US" smtClean="0"/>
              <a:t>8</a:t>
            </a:fld>
            <a:endParaRPr lang="en-US"/>
          </a:p>
        </p:txBody>
      </p:sp>
    </p:spTree>
    <p:extLst>
      <p:ext uri="{BB962C8B-B14F-4D97-AF65-F5344CB8AC3E}">
        <p14:creationId xmlns:p14="http://schemas.microsoft.com/office/powerpoint/2010/main" val="496375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22.emf"/><Relationship Id="rId4" Type="http://schemas.openxmlformats.org/officeDocument/2006/relationships/image" Target="../media/image21.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AF41-BCEA-143F-410E-3A2E5BA899FE}"/>
              </a:ext>
            </a:extLst>
          </p:cNvPr>
          <p:cNvSpPr>
            <a:spLocks noGrp="1"/>
          </p:cNvSpPr>
          <p:nvPr>
            <p:ph type="ctrTitle" hasCustomPrompt="1"/>
          </p:nvPr>
        </p:nvSpPr>
        <p:spPr>
          <a:xfrm>
            <a:off x="644679" y="1653703"/>
            <a:ext cx="8159353" cy="2387600"/>
          </a:xfrm>
        </p:spPr>
        <p:txBody>
          <a:bodyPr anchor="b">
            <a:normAutofit/>
          </a:bodyPr>
          <a:lstStyle>
            <a:lvl1pPr algn="l">
              <a:lnSpc>
                <a:spcPct val="80000"/>
              </a:lnSpc>
              <a:defRPr sz="6601" spc="-149"/>
            </a:lvl1pPr>
          </a:lstStyle>
          <a:p>
            <a:r>
              <a:rPr lang="en-GB"/>
              <a:t>PRESENTATION TITLE HERE</a:t>
            </a:r>
            <a:endParaRPr lang="en-US"/>
          </a:p>
        </p:txBody>
      </p:sp>
      <p:sp>
        <p:nvSpPr>
          <p:cNvPr id="3" name="Subtitle 2">
            <a:extLst>
              <a:ext uri="{FF2B5EF4-FFF2-40B4-BE49-F238E27FC236}">
                <a16:creationId xmlns:a16="http://schemas.microsoft.com/office/drawing/2014/main" id="{C199E81E-6EC7-1C91-387A-D504C16D3C11}"/>
              </a:ext>
            </a:extLst>
          </p:cNvPr>
          <p:cNvSpPr>
            <a:spLocks noGrp="1"/>
          </p:cNvSpPr>
          <p:nvPr>
            <p:ph type="subTitle" idx="1" hasCustomPrompt="1"/>
          </p:nvPr>
        </p:nvSpPr>
        <p:spPr>
          <a:xfrm>
            <a:off x="644679" y="4133378"/>
            <a:ext cx="8159353" cy="1655762"/>
          </a:xfrm>
        </p:spPr>
        <p:txBody>
          <a:bodyPr/>
          <a:lstStyle>
            <a:lvl1pPr marL="0" indent="0" algn="l">
              <a:buNone/>
              <a:defRPr sz="2400" b="1" i="0">
                <a:solidFill>
                  <a:schemeClr val="tx1"/>
                </a:solidFill>
                <a:latin typeface="Axiforma" pitchFamily="2" charset="77"/>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Add Subtitle Here </a:t>
            </a:r>
            <a:endParaRPr lang="en-US"/>
          </a:p>
        </p:txBody>
      </p:sp>
      <p:sp>
        <p:nvSpPr>
          <p:cNvPr id="4" name="Date Placeholder 3">
            <a:extLst>
              <a:ext uri="{FF2B5EF4-FFF2-40B4-BE49-F238E27FC236}">
                <a16:creationId xmlns:a16="http://schemas.microsoft.com/office/drawing/2014/main" id="{89BF11AD-8879-4B0C-A2E6-94A0CB2041D7}"/>
              </a:ext>
            </a:extLst>
          </p:cNvPr>
          <p:cNvSpPr>
            <a:spLocks noGrp="1"/>
          </p:cNvSpPr>
          <p:nvPr>
            <p:ph type="dt" sz="half" idx="10"/>
          </p:nvPr>
        </p:nvSpPr>
        <p:spPr/>
        <p:txBody>
          <a:bodyPr/>
          <a:lstStyle/>
          <a:p>
            <a:fld id="{816C63F3-59FA-0746-82F2-8E37C45F7DE1}" type="datetimeFigureOut">
              <a:rPr lang="en-US" smtClean="0"/>
              <a:t>6/27/2025</a:t>
            </a:fld>
            <a:endParaRPr lang="en-US"/>
          </a:p>
        </p:txBody>
      </p:sp>
      <p:sp>
        <p:nvSpPr>
          <p:cNvPr id="5" name="Footer Placeholder 4">
            <a:extLst>
              <a:ext uri="{FF2B5EF4-FFF2-40B4-BE49-F238E27FC236}">
                <a16:creationId xmlns:a16="http://schemas.microsoft.com/office/drawing/2014/main" id="{DF703E05-3A06-F892-44B0-45D50A1AD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F6103-078F-1C41-8A82-542F4009FAAE}"/>
              </a:ext>
            </a:extLst>
          </p:cNvPr>
          <p:cNvSpPr>
            <a:spLocks noGrp="1"/>
          </p:cNvSpPr>
          <p:nvPr>
            <p:ph type="sldNum" sz="quarter" idx="12"/>
          </p:nvPr>
        </p:nvSpPr>
        <p:spPr/>
        <p:txBody>
          <a:bodyPr/>
          <a:lstStyle/>
          <a:p>
            <a:fld id="{8AF49BB1-FC96-2C4A-A4C3-7D9C7645BB96}" type="slidenum">
              <a:rPr lang="en-US" smtClean="0"/>
              <a:t>‹#›</a:t>
            </a:fld>
            <a:endParaRPr lang="en-US"/>
          </a:p>
        </p:txBody>
      </p:sp>
      <p:pic>
        <p:nvPicPr>
          <p:cNvPr id="7" name="Picture 6">
            <a:extLst>
              <a:ext uri="{FF2B5EF4-FFF2-40B4-BE49-F238E27FC236}">
                <a16:creationId xmlns:a16="http://schemas.microsoft.com/office/drawing/2014/main" id="{5433ABDB-FC79-6EA2-968C-851033D85F86}"/>
              </a:ext>
            </a:extLst>
          </p:cNvPr>
          <p:cNvPicPr>
            <a:picLocks noChangeAspect="1"/>
          </p:cNvPicPr>
          <p:nvPr userDrawn="1"/>
        </p:nvPicPr>
        <p:blipFill>
          <a:blip r:embed="rId2"/>
          <a:stretch>
            <a:fillRect/>
          </a:stretch>
        </p:blipFill>
        <p:spPr>
          <a:xfrm>
            <a:off x="9478320" y="500311"/>
            <a:ext cx="2106073" cy="691055"/>
          </a:xfrm>
          <a:prstGeom prst="rect">
            <a:avLst/>
          </a:prstGeom>
        </p:spPr>
      </p:pic>
    </p:spTree>
    <p:extLst>
      <p:ext uri="{BB962C8B-B14F-4D97-AF65-F5344CB8AC3E}">
        <p14:creationId xmlns:p14="http://schemas.microsoft.com/office/powerpoint/2010/main" val="30145596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oks Forever intr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95F4FF-1440-3B2D-2324-1060308A2C1C}"/>
              </a:ext>
            </a:extLst>
          </p:cNvPr>
          <p:cNvPicPr>
            <a:picLocks noChangeAspect="1"/>
          </p:cNvPicPr>
          <p:nvPr userDrawn="1"/>
        </p:nvPicPr>
        <p:blipFill>
          <a:blip r:embed="rId2"/>
          <a:stretch>
            <a:fillRect/>
          </a:stretch>
        </p:blipFill>
        <p:spPr>
          <a:xfrm>
            <a:off x="243843" y="243840"/>
            <a:ext cx="11724638" cy="6361676"/>
          </a:xfrm>
          <a:prstGeom prst="rect">
            <a:avLst/>
          </a:prstGeom>
        </p:spPr>
      </p:pic>
      <p:pic>
        <p:nvPicPr>
          <p:cNvPr id="9" name="Picture 8" descr="A picture containing indoor, computer, desk&#10;&#10;Description automatically generated">
            <a:extLst>
              <a:ext uri="{FF2B5EF4-FFF2-40B4-BE49-F238E27FC236}">
                <a16:creationId xmlns:a16="http://schemas.microsoft.com/office/drawing/2014/main" id="{FFE85588-5142-62C3-8420-9E1AE7AEE5B2}"/>
              </a:ext>
            </a:extLst>
          </p:cNvPr>
          <p:cNvPicPr>
            <a:picLocks noChangeAspect="1"/>
          </p:cNvPicPr>
          <p:nvPr userDrawn="1"/>
        </p:nvPicPr>
        <p:blipFill>
          <a:blip r:embed="rId3"/>
          <a:stretch>
            <a:fillRect/>
          </a:stretch>
        </p:blipFill>
        <p:spPr>
          <a:xfrm>
            <a:off x="3" y="1"/>
            <a:ext cx="12191998" cy="6858000"/>
          </a:xfrm>
          <a:prstGeom prst="rect">
            <a:avLst/>
          </a:prstGeom>
        </p:spPr>
      </p:pic>
      <p:sp>
        <p:nvSpPr>
          <p:cNvPr id="3" name="Content Placeholder 2">
            <a:extLst>
              <a:ext uri="{FF2B5EF4-FFF2-40B4-BE49-F238E27FC236}">
                <a16:creationId xmlns:a16="http://schemas.microsoft.com/office/drawing/2014/main" id="{BB6CAFE9-B1A8-41A9-1384-F83369641D9E}"/>
              </a:ext>
            </a:extLst>
          </p:cNvPr>
          <p:cNvSpPr>
            <a:spLocks noGrp="1"/>
          </p:cNvSpPr>
          <p:nvPr>
            <p:ph idx="1"/>
          </p:nvPr>
        </p:nvSpPr>
        <p:spPr>
          <a:xfrm>
            <a:off x="608619" y="3060701"/>
            <a:ext cx="3671282" cy="3116262"/>
          </a:xfrm>
        </p:spPr>
        <p:txBody>
          <a:bodyPr lIns="0"/>
          <a:lstStyle>
            <a:lvl1pPr>
              <a:defRPr sz="2400"/>
            </a:lvl1pPr>
            <a:lvl2pPr>
              <a:defRPr sz="2000"/>
            </a:lvl2pPr>
            <a:lvl3pPr>
              <a:defRPr sz="1801"/>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Graphic 10">
            <a:extLst>
              <a:ext uri="{FF2B5EF4-FFF2-40B4-BE49-F238E27FC236}">
                <a16:creationId xmlns:a16="http://schemas.microsoft.com/office/drawing/2014/main" id="{988AC572-46D0-372C-FDFE-B51BEEEABB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8619" y="1144116"/>
            <a:ext cx="3777294" cy="1039168"/>
          </a:xfrm>
          <a:prstGeom prst="rect">
            <a:avLst/>
          </a:prstGeom>
        </p:spPr>
      </p:pic>
    </p:spTree>
    <p:extLst>
      <p:ext uri="{BB962C8B-B14F-4D97-AF65-F5344CB8AC3E}">
        <p14:creationId xmlns:p14="http://schemas.microsoft.com/office/powerpoint/2010/main" val="419167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rt Start intr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1CBABD-340A-A3A7-9B5E-50C3EDC1DBA6}"/>
              </a:ext>
            </a:extLst>
          </p:cNvPr>
          <p:cNvPicPr>
            <a:picLocks noChangeAspect="1"/>
          </p:cNvPicPr>
          <p:nvPr userDrawn="1"/>
        </p:nvPicPr>
        <p:blipFill>
          <a:blip r:embed="rId2"/>
          <a:stretch>
            <a:fillRect/>
          </a:stretch>
        </p:blipFill>
        <p:spPr>
          <a:xfrm>
            <a:off x="243843" y="243840"/>
            <a:ext cx="11724638" cy="6361676"/>
          </a:xfrm>
          <a:prstGeom prst="rect">
            <a:avLst/>
          </a:prstGeom>
        </p:spPr>
      </p:pic>
      <p:pic>
        <p:nvPicPr>
          <p:cNvPr id="9" name="Picture 8">
            <a:extLst>
              <a:ext uri="{FF2B5EF4-FFF2-40B4-BE49-F238E27FC236}">
                <a16:creationId xmlns:a16="http://schemas.microsoft.com/office/drawing/2014/main" id="{FFE85588-5142-62C3-8420-9E1AE7AEE5B2}"/>
              </a:ext>
            </a:extLst>
          </p:cNvPr>
          <p:cNvPicPr>
            <a:picLocks noChangeAspect="1"/>
          </p:cNvPicPr>
          <p:nvPr userDrawn="1"/>
        </p:nvPicPr>
        <p:blipFill>
          <a:blip r:embed="rId3"/>
          <a:srcRect/>
          <a:stretch/>
        </p:blipFill>
        <p:spPr>
          <a:xfrm>
            <a:off x="3" y="3"/>
            <a:ext cx="12191998" cy="6857999"/>
          </a:xfrm>
          <a:prstGeom prst="rect">
            <a:avLst/>
          </a:prstGeom>
        </p:spPr>
      </p:pic>
      <p:sp>
        <p:nvSpPr>
          <p:cNvPr id="3" name="Content Placeholder 2">
            <a:extLst>
              <a:ext uri="{FF2B5EF4-FFF2-40B4-BE49-F238E27FC236}">
                <a16:creationId xmlns:a16="http://schemas.microsoft.com/office/drawing/2014/main" id="{BB6CAFE9-B1A8-41A9-1384-F83369641D9E}"/>
              </a:ext>
            </a:extLst>
          </p:cNvPr>
          <p:cNvSpPr>
            <a:spLocks noGrp="1"/>
          </p:cNvSpPr>
          <p:nvPr>
            <p:ph idx="1"/>
          </p:nvPr>
        </p:nvSpPr>
        <p:spPr>
          <a:xfrm>
            <a:off x="608619" y="3060701"/>
            <a:ext cx="3671282" cy="3116262"/>
          </a:xfrm>
        </p:spPr>
        <p:txBody>
          <a:bodyPr lIns="0"/>
          <a:lstStyle>
            <a:lvl1pPr>
              <a:defRPr sz="2400"/>
            </a:lvl1pPr>
            <a:lvl2pPr>
              <a:defRPr sz="2000"/>
            </a:lvl2pPr>
            <a:lvl3pPr>
              <a:defRPr sz="1801"/>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Graphic 3">
            <a:extLst>
              <a:ext uri="{FF2B5EF4-FFF2-40B4-BE49-F238E27FC236}">
                <a16:creationId xmlns:a16="http://schemas.microsoft.com/office/drawing/2014/main" id="{CBD8B0FC-F0B2-6213-E8CF-CDA5B7354D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8617" y="1237466"/>
            <a:ext cx="3979115" cy="830263"/>
          </a:xfrm>
          <a:prstGeom prst="rect">
            <a:avLst/>
          </a:prstGeom>
        </p:spPr>
      </p:pic>
    </p:spTree>
    <p:extLst>
      <p:ext uri="{BB962C8B-B14F-4D97-AF65-F5344CB8AC3E}">
        <p14:creationId xmlns:p14="http://schemas.microsoft.com/office/powerpoint/2010/main" val="36160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ristmas Appeal intr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1CBABD-340A-A3A7-9B5E-50C3EDC1DBA6}"/>
              </a:ext>
            </a:extLst>
          </p:cNvPr>
          <p:cNvPicPr>
            <a:picLocks noChangeAspect="1"/>
          </p:cNvPicPr>
          <p:nvPr userDrawn="1"/>
        </p:nvPicPr>
        <p:blipFill>
          <a:blip r:embed="rId2"/>
          <a:stretch>
            <a:fillRect/>
          </a:stretch>
        </p:blipFill>
        <p:spPr>
          <a:xfrm>
            <a:off x="243843" y="243840"/>
            <a:ext cx="11724638" cy="6361676"/>
          </a:xfrm>
          <a:prstGeom prst="rect">
            <a:avLst/>
          </a:prstGeom>
        </p:spPr>
      </p:pic>
      <p:pic>
        <p:nvPicPr>
          <p:cNvPr id="9" name="Picture 8">
            <a:extLst>
              <a:ext uri="{FF2B5EF4-FFF2-40B4-BE49-F238E27FC236}">
                <a16:creationId xmlns:a16="http://schemas.microsoft.com/office/drawing/2014/main" id="{FFE85588-5142-62C3-8420-9E1AE7AEE5B2}"/>
              </a:ext>
            </a:extLst>
          </p:cNvPr>
          <p:cNvPicPr>
            <a:picLocks noChangeAspect="1"/>
          </p:cNvPicPr>
          <p:nvPr userDrawn="1"/>
        </p:nvPicPr>
        <p:blipFill>
          <a:blip r:embed="rId3"/>
          <a:srcRect/>
          <a:stretch/>
        </p:blipFill>
        <p:spPr>
          <a:xfrm>
            <a:off x="3" y="3"/>
            <a:ext cx="12191998" cy="6857999"/>
          </a:xfrm>
          <a:prstGeom prst="rect">
            <a:avLst/>
          </a:prstGeom>
        </p:spPr>
      </p:pic>
      <p:sp>
        <p:nvSpPr>
          <p:cNvPr id="3" name="Content Placeholder 2">
            <a:extLst>
              <a:ext uri="{FF2B5EF4-FFF2-40B4-BE49-F238E27FC236}">
                <a16:creationId xmlns:a16="http://schemas.microsoft.com/office/drawing/2014/main" id="{BB6CAFE9-B1A8-41A9-1384-F83369641D9E}"/>
              </a:ext>
            </a:extLst>
          </p:cNvPr>
          <p:cNvSpPr>
            <a:spLocks noGrp="1"/>
          </p:cNvSpPr>
          <p:nvPr>
            <p:ph idx="1"/>
          </p:nvPr>
        </p:nvSpPr>
        <p:spPr>
          <a:xfrm>
            <a:off x="608619" y="3060701"/>
            <a:ext cx="3671282" cy="3116262"/>
          </a:xfrm>
        </p:spPr>
        <p:txBody>
          <a:bodyPr lIns="0"/>
          <a:lstStyle>
            <a:lvl1pPr>
              <a:defRPr sz="2400"/>
            </a:lvl1pPr>
            <a:lvl2pPr>
              <a:defRPr sz="2000"/>
            </a:lvl2pPr>
            <a:lvl3pPr>
              <a:defRPr sz="1801"/>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Graphic 4">
            <a:extLst>
              <a:ext uri="{FF2B5EF4-FFF2-40B4-BE49-F238E27FC236}">
                <a16:creationId xmlns:a16="http://schemas.microsoft.com/office/drawing/2014/main" id="{D4E40EDC-85F2-CCE7-837A-833D5A41D6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7091" y="1016671"/>
            <a:ext cx="3396329" cy="1276155"/>
          </a:xfrm>
          <a:prstGeom prst="rect">
            <a:avLst/>
          </a:prstGeom>
        </p:spPr>
      </p:pic>
    </p:spTree>
    <p:extLst>
      <p:ext uri="{BB962C8B-B14F-4D97-AF65-F5344CB8AC3E}">
        <p14:creationId xmlns:p14="http://schemas.microsoft.com/office/powerpoint/2010/main" val="2467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FC2472-8CF2-D178-28C1-DAB28C7F1D57}"/>
              </a:ext>
            </a:extLst>
          </p:cNvPr>
          <p:cNvPicPr>
            <a:picLocks noChangeAspect="1"/>
          </p:cNvPicPr>
          <p:nvPr userDrawn="1"/>
        </p:nvPicPr>
        <p:blipFill>
          <a:blip r:embed="rId2"/>
          <a:stretch>
            <a:fillRect/>
          </a:stretch>
        </p:blipFill>
        <p:spPr>
          <a:xfrm>
            <a:off x="243843" y="243840"/>
            <a:ext cx="11724638" cy="5577840"/>
          </a:xfrm>
          <a:prstGeom prst="rect">
            <a:avLst/>
          </a:prstGeom>
        </p:spPr>
      </p:pic>
      <p:sp>
        <p:nvSpPr>
          <p:cNvPr id="6" name="Picture Placeholder 5">
            <a:extLst>
              <a:ext uri="{FF2B5EF4-FFF2-40B4-BE49-F238E27FC236}">
                <a16:creationId xmlns:a16="http://schemas.microsoft.com/office/drawing/2014/main" id="{763E4BAA-92C1-9238-7318-725812AE9118}"/>
              </a:ext>
            </a:extLst>
          </p:cNvPr>
          <p:cNvSpPr>
            <a:spLocks noGrp="1"/>
          </p:cNvSpPr>
          <p:nvPr>
            <p:ph type="pic" sz="quarter" idx="13"/>
          </p:nvPr>
        </p:nvSpPr>
        <p:spPr>
          <a:xfrm>
            <a:off x="391887" y="401937"/>
            <a:ext cx="11419113" cy="5265777"/>
          </a:xfrm>
          <a:solidFill>
            <a:schemeClr val="bg2"/>
          </a:solidFill>
        </p:spPr>
        <p:txBody>
          <a:bodyPr anchor="ctr">
            <a:normAutofit/>
          </a:bodyPr>
          <a:lstStyle>
            <a:lvl1pPr marL="0" indent="0" algn="ctr">
              <a:buNone/>
              <a:defRPr sz="1801"/>
            </a:lvl1pPr>
          </a:lstStyle>
          <a:p>
            <a:endParaRPr lang="en-US"/>
          </a:p>
        </p:txBody>
      </p:sp>
      <p:pic>
        <p:nvPicPr>
          <p:cNvPr id="7" name="Picture 6">
            <a:extLst>
              <a:ext uri="{FF2B5EF4-FFF2-40B4-BE49-F238E27FC236}">
                <a16:creationId xmlns:a16="http://schemas.microsoft.com/office/drawing/2014/main" id="{DFAA8949-E1BA-2AAD-9861-F84C81DB61C4}"/>
              </a:ext>
            </a:extLst>
          </p:cNvPr>
          <p:cNvPicPr>
            <a:picLocks noChangeAspect="1"/>
          </p:cNvPicPr>
          <p:nvPr userDrawn="1"/>
        </p:nvPicPr>
        <p:blipFill>
          <a:blip r:embed="rId3"/>
          <a:stretch>
            <a:fillRect/>
          </a:stretch>
        </p:blipFill>
        <p:spPr>
          <a:xfrm>
            <a:off x="10349521" y="6059364"/>
            <a:ext cx="1461481" cy="479548"/>
          </a:xfrm>
          <a:prstGeom prst="rect">
            <a:avLst/>
          </a:prstGeom>
        </p:spPr>
      </p:pic>
      <p:sp>
        <p:nvSpPr>
          <p:cNvPr id="8" name="Text Placeholder 2">
            <a:extLst>
              <a:ext uri="{FF2B5EF4-FFF2-40B4-BE49-F238E27FC236}">
                <a16:creationId xmlns:a16="http://schemas.microsoft.com/office/drawing/2014/main" id="{7E2C4885-A5FE-CE79-EA17-5616A0BDBD54}"/>
              </a:ext>
            </a:extLst>
          </p:cNvPr>
          <p:cNvSpPr>
            <a:spLocks noGrp="1"/>
          </p:cNvSpPr>
          <p:nvPr>
            <p:ph type="body" idx="1" hasCustomPrompt="1"/>
          </p:nvPr>
        </p:nvSpPr>
        <p:spPr>
          <a:xfrm>
            <a:off x="391887" y="6112352"/>
            <a:ext cx="9064308" cy="576897"/>
          </a:xfrm>
        </p:spPr>
        <p:txBody>
          <a:bodyPr lIns="0"/>
          <a:lstStyle>
            <a:lvl1pPr marL="0" indent="0">
              <a:buNone/>
              <a:defRPr sz="2400" b="1" i="0">
                <a:solidFill>
                  <a:schemeClr val="tx1"/>
                </a:solidFill>
                <a:latin typeface="Axiforma" pitchFamily="2" charset="77"/>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GB"/>
              <a:t>Add caption here</a:t>
            </a:r>
          </a:p>
        </p:txBody>
      </p:sp>
    </p:spTree>
    <p:extLst>
      <p:ext uri="{BB962C8B-B14F-4D97-AF65-F5344CB8AC3E}">
        <p14:creationId xmlns:p14="http://schemas.microsoft.com/office/powerpoint/2010/main" val="295072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image v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88FCDD-FD17-E53E-3628-552787F7BB7F}"/>
              </a:ext>
            </a:extLst>
          </p:cNvPr>
          <p:cNvPicPr>
            <a:picLocks noChangeAspect="1"/>
          </p:cNvPicPr>
          <p:nvPr userDrawn="1"/>
        </p:nvPicPr>
        <p:blipFill>
          <a:blip r:embed="rId2"/>
          <a:stretch>
            <a:fillRect/>
          </a:stretch>
        </p:blipFill>
        <p:spPr>
          <a:xfrm>
            <a:off x="243843" y="243840"/>
            <a:ext cx="11724638" cy="5577840"/>
          </a:xfrm>
          <a:prstGeom prst="rect">
            <a:avLst/>
          </a:prstGeom>
        </p:spPr>
      </p:pic>
      <p:sp>
        <p:nvSpPr>
          <p:cNvPr id="6" name="Picture Placeholder 5">
            <a:extLst>
              <a:ext uri="{FF2B5EF4-FFF2-40B4-BE49-F238E27FC236}">
                <a16:creationId xmlns:a16="http://schemas.microsoft.com/office/drawing/2014/main" id="{763E4BAA-92C1-9238-7318-725812AE9118}"/>
              </a:ext>
            </a:extLst>
          </p:cNvPr>
          <p:cNvSpPr>
            <a:spLocks noGrp="1"/>
          </p:cNvSpPr>
          <p:nvPr>
            <p:ph type="pic" sz="quarter" idx="13"/>
          </p:nvPr>
        </p:nvSpPr>
        <p:spPr>
          <a:xfrm>
            <a:off x="391887" y="401937"/>
            <a:ext cx="11419113" cy="5257185"/>
          </a:xfrm>
          <a:solidFill>
            <a:schemeClr val="bg2"/>
          </a:solidFill>
        </p:spPr>
        <p:txBody>
          <a:bodyPr anchor="ctr">
            <a:normAutofit/>
          </a:bodyPr>
          <a:lstStyle>
            <a:lvl1pPr marL="0" indent="0" algn="ctr">
              <a:buNone/>
              <a:defRPr sz="1801"/>
            </a:lvl1pPr>
          </a:lstStyle>
          <a:p>
            <a:endParaRPr lang="en-US"/>
          </a:p>
        </p:txBody>
      </p:sp>
      <p:pic>
        <p:nvPicPr>
          <p:cNvPr id="7" name="Picture 6">
            <a:extLst>
              <a:ext uri="{FF2B5EF4-FFF2-40B4-BE49-F238E27FC236}">
                <a16:creationId xmlns:a16="http://schemas.microsoft.com/office/drawing/2014/main" id="{DFAA8949-E1BA-2AAD-9861-F84C81DB61C4}"/>
              </a:ext>
            </a:extLst>
          </p:cNvPr>
          <p:cNvPicPr>
            <a:picLocks noChangeAspect="1"/>
          </p:cNvPicPr>
          <p:nvPr userDrawn="1"/>
        </p:nvPicPr>
        <p:blipFill>
          <a:blip r:embed="rId3"/>
          <a:stretch>
            <a:fillRect/>
          </a:stretch>
        </p:blipFill>
        <p:spPr>
          <a:xfrm>
            <a:off x="10349521" y="6059364"/>
            <a:ext cx="1461481" cy="479548"/>
          </a:xfrm>
          <a:prstGeom prst="rect">
            <a:avLst/>
          </a:prstGeom>
        </p:spPr>
      </p:pic>
      <p:sp>
        <p:nvSpPr>
          <p:cNvPr id="3" name="Text Placeholder 2">
            <a:extLst>
              <a:ext uri="{FF2B5EF4-FFF2-40B4-BE49-F238E27FC236}">
                <a16:creationId xmlns:a16="http://schemas.microsoft.com/office/drawing/2014/main" id="{5204B60E-88E4-F587-8EDF-1FD12D1BFA0F}"/>
              </a:ext>
            </a:extLst>
          </p:cNvPr>
          <p:cNvSpPr>
            <a:spLocks noGrp="1"/>
          </p:cNvSpPr>
          <p:nvPr>
            <p:ph type="body" sz="quarter" idx="14" hasCustomPrompt="1"/>
          </p:nvPr>
        </p:nvSpPr>
        <p:spPr>
          <a:xfrm>
            <a:off x="8330085" y="401935"/>
            <a:ext cx="3470030" cy="5257184"/>
          </a:xfrm>
          <a:solidFill>
            <a:schemeClr val="accent1"/>
          </a:solidFill>
        </p:spPr>
        <p:txBody>
          <a:bodyPr lIns="324000" tIns="360000" rIns="216000" bIns="360000" anchor="ctr">
            <a:normAutofit/>
          </a:bodyPr>
          <a:lstStyle>
            <a:lvl1pPr marL="0" indent="0">
              <a:buNone/>
              <a:defRPr sz="2400" b="1" i="0">
                <a:solidFill>
                  <a:schemeClr val="bg1"/>
                </a:solidFill>
                <a:latin typeface="Axiforma" pitchFamily="2" charset="77"/>
              </a:defRPr>
            </a:lvl1pPr>
          </a:lstStyle>
          <a:p>
            <a:pPr lvl="0"/>
            <a:r>
              <a:rPr lang="en-GB"/>
              <a:t>Add feature image statement here</a:t>
            </a:r>
          </a:p>
        </p:txBody>
      </p:sp>
      <p:sp>
        <p:nvSpPr>
          <p:cNvPr id="2" name="Text Placeholder 22">
            <a:extLst>
              <a:ext uri="{FF2B5EF4-FFF2-40B4-BE49-F238E27FC236}">
                <a16:creationId xmlns:a16="http://schemas.microsoft.com/office/drawing/2014/main" id="{86CE7BA8-8057-19DD-CC31-B88965125EBD}"/>
              </a:ext>
            </a:extLst>
          </p:cNvPr>
          <p:cNvSpPr>
            <a:spLocks noGrp="1"/>
          </p:cNvSpPr>
          <p:nvPr>
            <p:ph type="body" sz="quarter" idx="18" hasCustomPrompt="1"/>
          </p:nvPr>
        </p:nvSpPr>
        <p:spPr>
          <a:xfrm>
            <a:off x="766155" y="4470427"/>
            <a:ext cx="1803310" cy="1803311"/>
          </a:xfrm>
          <a:prstGeom prst="ellipse">
            <a:avLst/>
          </a:prstGeom>
          <a:solidFill>
            <a:schemeClr val="accent6"/>
          </a:solidFill>
          <a:ln>
            <a:noFill/>
          </a:ln>
        </p:spPr>
        <p:txBody>
          <a:bodyPr lIns="0" tIns="36000" rIns="0" bIns="36000" anchor="ctr">
            <a:noAutofit/>
          </a:bodyPr>
          <a:lstStyle>
            <a:lvl1pPr marL="0" indent="0" algn="ctr">
              <a:buNone/>
              <a:defRPr sz="1600" b="1" i="0">
                <a:latin typeface="Axiforma" pitchFamily="2" charset="77"/>
              </a:defRPr>
            </a:lvl1pPr>
          </a:lstStyle>
          <a:p>
            <a:pPr lvl="0"/>
            <a:r>
              <a:rPr lang="en-GB"/>
              <a:t>00%</a:t>
            </a:r>
            <a:br>
              <a:rPr lang="en-GB"/>
            </a:br>
            <a:r>
              <a:rPr lang="en-GB"/>
              <a:t>stat detail</a:t>
            </a:r>
            <a:endParaRPr lang="en-US"/>
          </a:p>
        </p:txBody>
      </p:sp>
    </p:spTree>
    <p:extLst>
      <p:ext uri="{BB962C8B-B14F-4D97-AF65-F5344CB8AC3E}">
        <p14:creationId xmlns:p14="http://schemas.microsoft.com/office/powerpoint/2010/main" val="246802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image v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69B759-E3BC-61D9-DF0A-FB0D6DBE4958}"/>
              </a:ext>
            </a:extLst>
          </p:cNvPr>
          <p:cNvPicPr>
            <a:picLocks noChangeAspect="1"/>
          </p:cNvPicPr>
          <p:nvPr userDrawn="1"/>
        </p:nvPicPr>
        <p:blipFill>
          <a:blip r:embed="rId2"/>
          <a:stretch>
            <a:fillRect/>
          </a:stretch>
        </p:blipFill>
        <p:spPr>
          <a:xfrm>
            <a:off x="243843" y="243840"/>
            <a:ext cx="11724638" cy="5577840"/>
          </a:xfrm>
          <a:prstGeom prst="rect">
            <a:avLst/>
          </a:prstGeom>
        </p:spPr>
      </p:pic>
      <p:sp>
        <p:nvSpPr>
          <p:cNvPr id="8" name="Picture Placeholder 5">
            <a:extLst>
              <a:ext uri="{FF2B5EF4-FFF2-40B4-BE49-F238E27FC236}">
                <a16:creationId xmlns:a16="http://schemas.microsoft.com/office/drawing/2014/main" id="{F055D80E-B474-1D49-EDCF-8494D4B33052}"/>
              </a:ext>
            </a:extLst>
          </p:cNvPr>
          <p:cNvSpPr>
            <a:spLocks noGrp="1"/>
          </p:cNvSpPr>
          <p:nvPr>
            <p:ph type="pic" sz="quarter" idx="13"/>
          </p:nvPr>
        </p:nvSpPr>
        <p:spPr>
          <a:xfrm>
            <a:off x="391887" y="401937"/>
            <a:ext cx="11419113" cy="5265777"/>
          </a:xfrm>
          <a:solidFill>
            <a:schemeClr val="bg2"/>
          </a:solidFill>
        </p:spPr>
        <p:txBody>
          <a:bodyPr anchor="ctr">
            <a:normAutofit/>
          </a:bodyPr>
          <a:lstStyle>
            <a:lvl1pPr marL="0" indent="0" algn="ctr">
              <a:buNone/>
              <a:defRPr sz="1801"/>
            </a:lvl1pPr>
          </a:lstStyle>
          <a:p>
            <a:endParaRPr lang="en-US"/>
          </a:p>
        </p:txBody>
      </p:sp>
      <p:pic>
        <p:nvPicPr>
          <p:cNvPr id="7" name="Picture 6">
            <a:extLst>
              <a:ext uri="{FF2B5EF4-FFF2-40B4-BE49-F238E27FC236}">
                <a16:creationId xmlns:a16="http://schemas.microsoft.com/office/drawing/2014/main" id="{DFAA8949-E1BA-2AAD-9861-F84C81DB61C4}"/>
              </a:ext>
            </a:extLst>
          </p:cNvPr>
          <p:cNvPicPr>
            <a:picLocks noChangeAspect="1"/>
          </p:cNvPicPr>
          <p:nvPr userDrawn="1"/>
        </p:nvPicPr>
        <p:blipFill>
          <a:blip r:embed="rId3"/>
          <a:stretch>
            <a:fillRect/>
          </a:stretch>
        </p:blipFill>
        <p:spPr>
          <a:xfrm>
            <a:off x="10349521" y="6059364"/>
            <a:ext cx="1461481" cy="479548"/>
          </a:xfrm>
          <a:prstGeom prst="rect">
            <a:avLst/>
          </a:prstGeom>
        </p:spPr>
      </p:pic>
      <p:sp>
        <p:nvSpPr>
          <p:cNvPr id="3" name="Text Placeholder 2">
            <a:extLst>
              <a:ext uri="{FF2B5EF4-FFF2-40B4-BE49-F238E27FC236}">
                <a16:creationId xmlns:a16="http://schemas.microsoft.com/office/drawing/2014/main" id="{5204B60E-88E4-F587-8EDF-1FD12D1BFA0F}"/>
              </a:ext>
            </a:extLst>
          </p:cNvPr>
          <p:cNvSpPr>
            <a:spLocks noGrp="1"/>
          </p:cNvSpPr>
          <p:nvPr>
            <p:ph type="body" sz="quarter" idx="14" hasCustomPrompt="1"/>
          </p:nvPr>
        </p:nvSpPr>
        <p:spPr>
          <a:xfrm>
            <a:off x="391887" y="4652389"/>
            <a:ext cx="9133950" cy="1816189"/>
          </a:xfrm>
          <a:solidFill>
            <a:schemeClr val="accent1"/>
          </a:solidFill>
        </p:spPr>
        <p:txBody>
          <a:bodyPr lIns="324000" tIns="360000" rIns="216000" bIns="360000" anchor="ctr">
            <a:normAutofit/>
          </a:bodyPr>
          <a:lstStyle>
            <a:lvl1pPr marL="0" indent="0">
              <a:buNone/>
              <a:defRPr sz="2400" b="1" i="0">
                <a:solidFill>
                  <a:schemeClr val="bg1"/>
                </a:solidFill>
                <a:latin typeface="Axiforma" pitchFamily="2" charset="77"/>
              </a:defRPr>
            </a:lvl1pPr>
          </a:lstStyle>
          <a:p>
            <a:pPr lvl="0"/>
            <a:r>
              <a:rPr lang="en-GB"/>
              <a:t>Add feature image statement here</a:t>
            </a:r>
          </a:p>
        </p:txBody>
      </p:sp>
    </p:spTree>
    <p:extLst>
      <p:ext uri="{BB962C8B-B14F-4D97-AF65-F5344CB8AC3E}">
        <p14:creationId xmlns:p14="http://schemas.microsoft.com/office/powerpoint/2010/main" val="273841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 image v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69B759-E3BC-61D9-DF0A-FB0D6DBE4958}"/>
              </a:ext>
            </a:extLst>
          </p:cNvPr>
          <p:cNvPicPr>
            <a:picLocks noChangeAspect="1"/>
          </p:cNvPicPr>
          <p:nvPr userDrawn="1"/>
        </p:nvPicPr>
        <p:blipFill>
          <a:blip r:embed="rId2"/>
          <a:stretch>
            <a:fillRect/>
          </a:stretch>
        </p:blipFill>
        <p:spPr>
          <a:xfrm>
            <a:off x="243843" y="243840"/>
            <a:ext cx="11724638" cy="5577840"/>
          </a:xfrm>
          <a:prstGeom prst="rect">
            <a:avLst/>
          </a:prstGeom>
        </p:spPr>
      </p:pic>
      <p:sp>
        <p:nvSpPr>
          <p:cNvPr id="8" name="Picture Placeholder 5">
            <a:extLst>
              <a:ext uri="{FF2B5EF4-FFF2-40B4-BE49-F238E27FC236}">
                <a16:creationId xmlns:a16="http://schemas.microsoft.com/office/drawing/2014/main" id="{F055D80E-B474-1D49-EDCF-8494D4B33052}"/>
              </a:ext>
            </a:extLst>
          </p:cNvPr>
          <p:cNvSpPr>
            <a:spLocks noGrp="1"/>
          </p:cNvSpPr>
          <p:nvPr>
            <p:ph type="pic" sz="quarter" idx="13"/>
          </p:nvPr>
        </p:nvSpPr>
        <p:spPr>
          <a:xfrm>
            <a:off x="391887" y="401937"/>
            <a:ext cx="5630818" cy="5265777"/>
          </a:xfrm>
          <a:solidFill>
            <a:schemeClr val="bg2"/>
          </a:solidFill>
        </p:spPr>
        <p:txBody>
          <a:bodyPr anchor="ctr">
            <a:normAutofit/>
          </a:bodyPr>
          <a:lstStyle>
            <a:lvl1pPr marL="0" indent="0" algn="ctr">
              <a:buNone/>
              <a:defRPr sz="1801"/>
            </a:lvl1pPr>
          </a:lstStyle>
          <a:p>
            <a:endParaRPr lang="en-US"/>
          </a:p>
        </p:txBody>
      </p:sp>
      <p:pic>
        <p:nvPicPr>
          <p:cNvPr id="7" name="Picture 6">
            <a:extLst>
              <a:ext uri="{FF2B5EF4-FFF2-40B4-BE49-F238E27FC236}">
                <a16:creationId xmlns:a16="http://schemas.microsoft.com/office/drawing/2014/main" id="{DFAA8949-E1BA-2AAD-9861-F84C81DB61C4}"/>
              </a:ext>
            </a:extLst>
          </p:cNvPr>
          <p:cNvPicPr>
            <a:picLocks noChangeAspect="1"/>
          </p:cNvPicPr>
          <p:nvPr userDrawn="1"/>
        </p:nvPicPr>
        <p:blipFill>
          <a:blip r:embed="rId3"/>
          <a:stretch>
            <a:fillRect/>
          </a:stretch>
        </p:blipFill>
        <p:spPr>
          <a:xfrm>
            <a:off x="10349521" y="6059364"/>
            <a:ext cx="1461481" cy="479548"/>
          </a:xfrm>
          <a:prstGeom prst="rect">
            <a:avLst/>
          </a:prstGeom>
        </p:spPr>
      </p:pic>
      <p:sp>
        <p:nvSpPr>
          <p:cNvPr id="2" name="Picture Placeholder 5">
            <a:extLst>
              <a:ext uri="{FF2B5EF4-FFF2-40B4-BE49-F238E27FC236}">
                <a16:creationId xmlns:a16="http://schemas.microsoft.com/office/drawing/2014/main" id="{096A30C0-11BB-AB88-174A-ABD2B37802B0}"/>
              </a:ext>
            </a:extLst>
          </p:cNvPr>
          <p:cNvSpPr>
            <a:spLocks noGrp="1"/>
          </p:cNvSpPr>
          <p:nvPr>
            <p:ph type="pic" sz="quarter" idx="15"/>
          </p:nvPr>
        </p:nvSpPr>
        <p:spPr>
          <a:xfrm>
            <a:off x="6180182" y="401937"/>
            <a:ext cx="5630818" cy="5265777"/>
          </a:xfrm>
          <a:solidFill>
            <a:schemeClr val="bg2"/>
          </a:solidFill>
        </p:spPr>
        <p:txBody>
          <a:bodyPr anchor="ctr">
            <a:normAutofit/>
          </a:bodyPr>
          <a:lstStyle>
            <a:lvl1pPr marL="0" indent="0" algn="ctr">
              <a:buNone/>
              <a:defRPr sz="1801"/>
            </a:lvl1pPr>
          </a:lstStyle>
          <a:p>
            <a:endParaRPr lang="en-US"/>
          </a:p>
        </p:txBody>
      </p:sp>
      <p:sp>
        <p:nvSpPr>
          <p:cNvPr id="3" name="Text Placeholder 2">
            <a:extLst>
              <a:ext uri="{FF2B5EF4-FFF2-40B4-BE49-F238E27FC236}">
                <a16:creationId xmlns:a16="http://schemas.microsoft.com/office/drawing/2014/main" id="{5204B60E-88E4-F587-8EDF-1FD12D1BFA0F}"/>
              </a:ext>
            </a:extLst>
          </p:cNvPr>
          <p:cNvSpPr>
            <a:spLocks noGrp="1"/>
          </p:cNvSpPr>
          <p:nvPr>
            <p:ph type="body" sz="quarter" idx="14" hasCustomPrompt="1"/>
          </p:nvPr>
        </p:nvSpPr>
        <p:spPr>
          <a:xfrm>
            <a:off x="391887" y="4652389"/>
            <a:ext cx="9133950" cy="1816189"/>
          </a:xfrm>
          <a:solidFill>
            <a:schemeClr val="accent1"/>
          </a:solidFill>
        </p:spPr>
        <p:txBody>
          <a:bodyPr lIns="324000" tIns="360000" rIns="216000" bIns="360000" anchor="ctr">
            <a:normAutofit/>
          </a:bodyPr>
          <a:lstStyle>
            <a:lvl1pPr marL="0" indent="0">
              <a:buNone/>
              <a:defRPr sz="2400" b="1" i="0">
                <a:solidFill>
                  <a:schemeClr val="bg1"/>
                </a:solidFill>
                <a:latin typeface="Axiforma" pitchFamily="2" charset="77"/>
              </a:defRPr>
            </a:lvl1pPr>
          </a:lstStyle>
          <a:p>
            <a:pPr lvl="0"/>
            <a:r>
              <a:rPr lang="en-GB"/>
              <a:t>Add feature image statement here</a:t>
            </a:r>
          </a:p>
        </p:txBody>
      </p:sp>
    </p:spTree>
    <p:extLst>
      <p:ext uri="{BB962C8B-B14F-4D97-AF65-F5344CB8AC3E}">
        <p14:creationId xmlns:p14="http://schemas.microsoft.com/office/powerpoint/2010/main" val="425543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image &amp; text">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63E4BAA-92C1-9238-7318-725812AE9118}"/>
              </a:ext>
            </a:extLst>
          </p:cNvPr>
          <p:cNvSpPr>
            <a:spLocks noGrp="1"/>
          </p:cNvSpPr>
          <p:nvPr>
            <p:ph type="pic" sz="quarter" idx="13"/>
          </p:nvPr>
        </p:nvSpPr>
        <p:spPr>
          <a:xfrm>
            <a:off x="2" y="0"/>
            <a:ext cx="6431278" cy="6858000"/>
          </a:xfrm>
          <a:solidFill>
            <a:schemeClr val="tx2"/>
          </a:solidFill>
        </p:spPr>
        <p:txBody>
          <a:bodyPr anchor="ctr">
            <a:normAutofit/>
          </a:bodyPr>
          <a:lstStyle>
            <a:lvl1pPr marL="0" indent="0" algn="ctr">
              <a:buNone/>
              <a:defRPr sz="1801"/>
            </a:lvl1pPr>
          </a:lstStyle>
          <a:p>
            <a:endParaRPr lang="en-US"/>
          </a:p>
        </p:txBody>
      </p:sp>
      <p:sp>
        <p:nvSpPr>
          <p:cNvPr id="8" name="Text Placeholder 2">
            <a:extLst>
              <a:ext uri="{FF2B5EF4-FFF2-40B4-BE49-F238E27FC236}">
                <a16:creationId xmlns:a16="http://schemas.microsoft.com/office/drawing/2014/main" id="{7E2C4885-A5FE-CE79-EA17-5616A0BDBD54}"/>
              </a:ext>
            </a:extLst>
          </p:cNvPr>
          <p:cNvSpPr>
            <a:spLocks noGrp="1"/>
          </p:cNvSpPr>
          <p:nvPr>
            <p:ph type="body" idx="1" hasCustomPrompt="1"/>
          </p:nvPr>
        </p:nvSpPr>
        <p:spPr>
          <a:xfrm>
            <a:off x="6868161" y="737710"/>
            <a:ext cx="4840133" cy="857410"/>
          </a:xfrm>
        </p:spPr>
        <p:txBody>
          <a:bodyPr lIns="0">
            <a:normAutofit/>
          </a:bodyPr>
          <a:lstStyle>
            <a:lvl1pPr marL="0" indent="0">
              <a:buNone/>
              <a:defRPr sz="2400" b="1" i="0">
                <a:solidFill>
                  <a:schemeClr val="tx1"/>
                </a:solidFill>
                <a:latin typeface="Axiforma" pitchFamily="2" charset="77"/>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GB"/>
              <a:t>Add heading here</a:t>
            </a:r>
          </a:p>
        </p:txBody>
      </p:sp>
      <p:pic>
        <p:nvPicPr>
          <p:cNvPr id="3" name="Picture 2">
            <a:extLst>
              <a:ext uri="{FF2B5EF4-FFF2-40B4-BE49-F238E27FC236}">
                <a16:creationId xmlns:a16="http://schemas.microsoft.com/office/drawing/2014/main" id="{341B4588-493B-6FF4-41B7-AE2F04B910A6}"/>
              </a:ext>
            </a:extLst>
          </p:cNvPr>
          <p:cNvPicPr>
            <a:picLocks noChangeAspect="1"/>
          </p:cNvPicPr>
          <p:nvPr userDrawn="1"/>
        </p:nvPicPr>
        <p:blipFill>
          <a:blip r:embed="rId2"/>
          <a:stretch>
            <a:fillRect/>
          </a:stretch>
        </p:blipFill>
        <p:spPr>
          <a:xfrm>
            <a:off x="10348415" y="6059364"/>
            <a:ext cx="1461481" cy="479548"/>
          </a:xfrm>
          <a:prstGeom prst="rect">
            <a:avLst/>
          </a:prstGeom>
        </p:spPr>
      </p:pic>
      <p:sp>
        <p:nvSpPr>
          <p:cNvPr id="4" name="Text Placeholder 2">
            <a:extLst>
              <a:ext uri="{FF2B5EF4-FFF2-40B4-BE49-F238E27FC236}">
                <a16:creationId xmlns:a16="http://schemas.microsoft.com/office/drawing/2014/main" id="{FD8D006F-E9A4-21BE-DA7C-A4CF0F4A6FDF}"/>
              </a:ext>
            </a:extLst>
          </p:cNvPr>
          <p:cNvSpPr>
            <a:spLocks noGrp="1"/>
          </p:cNvSpPr>
          <p:nvPr>
            <p:ph type="body" idx="14" hasCustomPrompt="1"/>
          </p:nvPr>
        </p:nvSpPr>
        <p:spPr>
          <a:xfrm>
            <a:off x="6868161" y="1733390"/>
            <a:ext cx="4840133" cy="3915570"/>
          </a:xfrm>
        </p:spPr>
        <p:txBody>
          <a:bodyPr lIns="0">
            <a:normAutofit/>
          </a:bodyPr>
          <a:lstStyle>
            <a:lvl1pPr marL="285753" indent="-285753">
              <a:buFont typeface="Arial" panose="020B0604020202020204" pitchFamily="34" charset="0"/>
              <a:buChar char="•"/>
              <a:defRPr sz="1801" b="0" i="0">
                <a:solidFill>
                  <a:schemeClr val="tx1"/>
                </a:solidFill>
                <a:latin typeface="Axiforma Book" pitchFamily="2" charset="77"/>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GB"/>
              <a:t>Add text here</a:t>
            </a:r>
          </a:p>
        </p:txBody>
      </p:sp>
      <p:sp>
        <p:nvSpPr>
          <p:cNvPr id="2" name="Text Placeholder 22">
            <a:extLst>
              <a:ext uri="{FF2B5EF4-FFF2-40B4-BE49-F238E27FC236}">
                <a16:creationId xmlns:a16="http://schemas.microsoft.com/office/drawing/2014/main" id="{F6B80D8F-CFC8-D583-E92E-9B5347290C0E}"/>
              </a:ext>
            </a:extLst>
          </p:cNvPr>
          <p:cNvSpPr>
            <a:spLocks noGrp="1"/>
          </p:cNvSpPr>
          <p:nvPr>
            <p:ph type="body" sz="quarter" idx="18" hasCustomPrompt="1"/>
          </p:nvPr>
        </p:nvSpPr>
        <p:spPr>
          <a:xfrm>
            <a:off x="382108" y="4996210"/>
            <a:ext cx="1542700" cy="1542702"/>
          </a:xfrm>
          <a:prstGeom prst="ellipse">
            <a:avLst/>
          </a:prstGeom>
          <a:solidFill>
            <a:schemeClr val="accent6"/>
          </a:solidFill>
          <a:ln>
            <a:noFill/>
          </a:ln>
        </p:spPr>
        <p:txBody>
          <a:bodyPr lIns="0" tIns="36000" rIns="0" bIns="36000" anchor="ctr">
            <a:noAutofit/>
          </a:bodyPr>
          <a:lstStyle>
            <a:lvl1pPr marL="0" indent="0" algn="ctr">
              <a:buNone/>
              <a:defRPr sz="1600" b="1" i="0">
                <a:latin typeface="Axiforma" pitchFamily="2" charset="77"/>
              </a:defRPr>
            </a:lvl1pPr>
          </a:lstStyle>
          <a:p>
            <a:pPr lvl="0"/>
            <a:r>
              <a:rPr lang="en-GB"/>
              <a:t>00%</a:t>
            </a:r>
            <a:br>
              <a:rPr lang="en-GB"/>
            </a:br>
            <a:r>
              <a:rPr lang="en-GB"/>
              <a:t>stat detail</a:t>
            </a:r>
            <a:endParaRPr lang="en-US"/>
          </a:p>
        </p:txBody>
      </p:sp>
    </p:spTree>
    <p:extLst>
      <p:ext uri="{BB962C8B-B14F-4D97-AF65-F5344CB8AC3E}">
        <p14:creationId xmlns:p14="http://schemas.microsoft.com/office/powerpoint/2010/main" val="818096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 &amp; text">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CFD1BD-8754-D1C6-7AB3-E3A034CB9EA1}"/>
              </a:ext>
            </a:extLst>
          </p:cNvPr>
          <p:cNvSpPr/>
          <p:nvPr userDrawn="1"/>
        </p:nvSpPr>
        <p:spPr>
          <a:xfrm>
            <a:off x="1" y="4782"/>
            <a:ext cx="6451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 name="Picture Placeholder 5">
            <a:extLst>
              <a:ext uri="{FF2B5EF4-FFF2-40B4-BE49-F238E27FC236}">
                <a16:creationId xmlns:a16="http://schemas.microsoft.com/office/drawing/2014/main" id="{763E4BAA-92C1-9238-7318-725812AE9118}"/>
              </a:ext>
            </a:extLst>
          </p:cNvPr>
          <p:cNvSpPr>
            <a:spLocks noGrp="1"/>
          </p:cNvSpPr>
          <p:nvPr>
            <p:ph type="pic" sz="quarter" idx="13"/>
          </p:nvPr>
        </p:nvSpPr>
        <p:spPr>
          <a:xfrm>
            <a:off x="382108" y="401934"/>
            <a:ext cx="5713893" cy="2930546"/>
          </a:xfrm>
          <a:solidFill>
            <a:schemeClr val="tx2"/>
          </a:solidFill>
        </p:spPr>
        <p:txBody>
          <a:bodyPr anchor="ctr">
            <a:normAutofit/>
          </a:bodyPr>
          <a:lstStyle>
            <a:lvl1pPr marL="0" indent="0" algn="ctr">
              <a:buNone/>
              <a:defRPr sz="1801"/>
            </a:lvl1pPr>
          </a:lstStyle>
          <a:p>
            <a:endParaRPr lang="en-US"/>
          </a:p>
        </p:txBody>
      </p:sp>
      <p:sp>
        <p:nvSpPr>
          <p:cNvPr id="8" name="Text Placeholder 2">
            <a:extLst>
              <a:ext uri="{FF2B5EF4-FFF2-40B4-BE49-F238E27FC236}">
                <a16:creationId xmlns:a16="http://schemas.microsoft.com/office/drawing/2014/main" id="{7E2C4885-A5FE-CE79-EA17-5616A0BDBD54}"/>
              </a:ext>
            </a:extLst>
          </p:cNvPr>
          <p:cNvSpPr>
            <a:spLocks noGrp="1"/>
          </p:cNvSpPr>
          <p:nvPr>
            <p:ph type="body" idx="1" hasCustomPrompt="1"/>
          </p:nvPr>
        </p:nvSpPr>
        <p:spPr>
          <a:xfrm>
            <a:off x="6868161" y="737710"/>
            <a:ext cx="4840133" cy="857410"/>
          </a:xfrm>
        </p:spPr>
        <p:txBody>
          <a:bodyPr lIns="0">
            <a:normAutofit/>
          </a:bodyPr>
          <a:lstStyle>
            <a:lvl1pPr marL="0" indent="0">
              <a:buNone/>
              <a:defRPr sz="2400" b="1" i="0">
                <a:solidFill>
                  <a:schemeClr val="tx1"/>
                </a:solidFill>
                <a:latin typeface="Axiforma" pitchFamily="2" charset="77"/>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GB"/>
              <a:t>Add heading here</a:t>
            </a:r>
          </a:p>
        </p:txBody>
      </p:sp>
      <p:pic>
        <p:nvPicPr>
          <p:cNvPr id="3" name="Picture 2">
            <a:extLst>
              <a:ext uri="{FF2B5EF4-FFF2-40B4-BE49-F238E27FC236}">
                <a16:creationId xmlns:a16="http://schemas.microsoft.com/office/drawing/2014/main" id="{341B4588-493B-6FF4-41B7-AE2F04B910A6}"/>
              </a:ext>
            </a:extLst>
          </p:cNvPr>
          <p:cNvPicPr>
            <a:picLocks noChangeAspect="1"/>
          </p:cNvPicPr>
          <p:nvPr userDrawn="1"/>
        </p:nvPicPr>
        <p:blipFill>
          <a:blip r:embed="rId2"/>
          <a:stretch>
            <a:fillRect/>
          </a:stretch>
        </p:blipFill>
        <p:spPr>
          <a:xfrm>
            <a:off x="10348415" y="6059364"/>
            <a:ext cx="1461481" cy="479548"/>
          </a:xfrm>
          <a:prstGeom prst="rect">
            <a:avLst/>
          </a:prstGeom>
        </p:spPr>
      </p:pic>
      <p:sp>
        <p:nvSpPr>
          <p:cNvPr id="4" name="Text Placeholder 2">
            <a:extLst>
              <a:ext uri="{FF2B5EF4-FFF2-40B4-BE49-F238E27FC236}">
                <a16:creationId xmlns:a16="http://schemas.microsoft.com/office/drawing/2014/main" id="{FD8D006F-E9A4-21BE-DA7C-A4CF0F4A6FDF}"/>
              </a:ext>
            </a:extLst>
          </p:cNvPr>
          <p:cNvSpPr>
            <a:spLocks noGrp="1"/>
          </p:cNvSpPr>
          <p:nvPr>
            <p:ph type="body" idx="14" hasCustomPrompt="1"/>
          </p:nvPr>
        </p:nvSpPr>
        <p:spPr>
          <a:xfrm>
            <a:off x="6868161" y="1733390"/>
            <a:ext cx="4840133" cy="3915570"/>
          </a:xfrm>
        </p:spPr>
        <p:txBody>
          <a:bodyPr lIns="0">
            <a:normAutofit/>
          </a:bodyPr>
          <a:lstStyle>
            <a:lvl1pPr marL="285753" indent="-285753">
              <a:buFont typeface="Arial" panose="020B0604020202020204" pitchFamily="34" charset="0"/>
              <a:buChar char="•"/>
              <a:defRPr sz="1801" b="0" i="0">
                <a:solidFill>
                  <a:schemeClr val="tx1"/>
                </a:solidFill>
                <a:latin typeface="Axiforma Book" pitchFamily="2" charset="77"/>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GB"/>
              <a:t>Add text here</a:t>
            </a:r>
          </a:p>
        </p:txBody>
      </p:sp>
      <p:sp>
        <p:nvSpPr>
          <p:cNvPr id="2" name="Picture Placeholder 5">
            <a:extLst>
              <a:ext uri="{FF2B5EF4-FFF2-40B4-BE49-F238E27FC236}">
                <a16:creationId xmlns:a16="http://schemas.microsoft.com/office/drawing/2014/main" id="{A7DEF619-F487-78B2-BD88-D7D1FD96A073}"/>
              </a:ext>
            </a:extLst>
          </p:cNvPr>
          <p:cNvSpPr>
            <a:spLocks noGrp="1"/>
          </p:cNvSpPr>
          <p:nvPr>
            <p:ph type="pic" sz="quarter" idx="15"/>
          </p:nvPr>
        </p:nvSpPr>
        <p:spPr>
          <a:xfrm>
            <a:off x="382108" y="3490577"/>
            <a:ext cx="2770032" cy="2930545"/>
          </a:xfrm>
          <a:solidFill>
            <a:schemeClr val="tx2"/>
          </a:solidFill>
        </p:spPr>
        <p:txBody>
          <a:bodyPr anchor="ctr">
            <a:normAutofit/>
          </a:bodyPr>
          <a:lstStyle>
            <a:lvl1pPr marL="0" indent="0" algn="ctr">
              <a:buNone/>
              <a:defRPr sz="1801"/>
            </a:lvl1pPr>
          </a:lstStyle>
          <a:p>
            <a:endParaRPr lang="en-US"/>
          </a:p>
        </p:txBody>
      </p:sp>
      <p:sp>
        <p:nvSpPr>
          <p:cNvPr id="11" name="Picture Placeholder 5">
            <a:extLst>
              <a:ext uri="{FF2B5EF4-FFF2-40B4-BE49-F238E27FC236}">
                <a16:creationId xmlns:a16="http://schemas.microsoft.com/office/drawing/2014/main" id="{26C49BA8-452A-DA00-64A3-DCDF511D4FAB}"/>
              </a:ext>
            </a:extLst>
          </p:cNvPr>
          <p:cNvSpPr>
            <a:spLocks noGrp="1"/>
          </p:cNvSpPr>
          <p:nvPr>
            <p:ph type="pic" sz="quarter" idx="16" hasCustomPrompt="1"/>
          </p:nvPr>
        </p:nvSpPr>
        <p:spPr>
          <a:xfrm>
            <a:off x="3325969" y="3490577"/>
            <a:ext cx="2770032" cy="2930545"/>
          </a:xfrm>
          <a:solidFill>
            <a:schemeClr val="tx2"/>
          </a:solidFill>
        </p:spPr>
        <p:txBody>
          <a:bodyPr anchor="ctr">
            <a:normAutofit/>
          </a:bodyPr>
          <a:lstStyle>
            <a:lvl1pPr marL="0" indent="0" algn="ctr">
              <a:buNone/>
              <a:defRPr sz="1801"/>
            </a:lvl1pPr>
          </a:lstStyle>
          <a:p>
            <a:r>
              <a:rPr lang="en-US"/>
              <a:t>  </a:t>
            </a:r>
          </a:p>
        </p:txBody>
      </p:sp>
      <p:pic>
        <p:nvPicPr>
          <p:cNvPr id="16" name="Picture 15">
            <a:extLst>
              <a:ext uri="{FF2B5EF4-FFF2-40B4-BE49-F238E27FC236}">
                <a16:creationId xmlns:a16="http://schemas.microsoft.com/office/drawing/2014/main" id="{3C06F85B-7170-E6B4-AB3F-9A638FBDC5B9}"/>
              </a:ext>
            </a:extLst>
          </p:cNvPr>
          <p:cNvPicPr>
            <a:picLocks/>
          </p:cNvPicPr>
          <p:nvPr userDrawn="1"/>
        </p:nvPicPr>
        <p:blipFill>
          <a:blip r:embed="rId3"/>
          <a:stretch>
            <a:fillRect/>
          </a:stretch>
        </p:blipFill>
        <p:spPr>
          <a:xfrm>
            <a:off x="243841" y="243840"/>
            <a:ext cx="6006836" cy="6336000"/>
          </a:xfrm>
          <a:prstGeom prst="rect">
            <a:avLst/>
          </a:prstGeom>
        </p:spPr>
      </p:pic>
    </p:spTree>
    <p:extLst>
      <p:ext uri="{BB962C8B-B14F-4D97-AF65-F5344CB8AC3E}">
        <p14:creationId xmlns:p14="http://schemas.microsoft.com/office/powerpoint/2010/main" val="2751940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3 image &amp; text">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C06F85B-7170-E6B4-AB3F-9A638FBDC5B9}"/>
              </a:ext>
            </a:extLst>
          </p:cNvPr>
          <p:cNvPicPr>
            <a:picLocks/>
          </p:cNvPicPr>
          <p:nvPr userDrawn="1"/>
        </p:nvPicPr>
        <p:blipFill>
          <a:blip r:embed="rId2"/>
          <a:stretch>
            <a:fillRect/>
          </a:stretch>
        </p:blipFill>
        <p:spPr>
          <a:xfrm>
            <a:off x="243841" y="243840"/>
            <a:ext cx="6006836" cy="6336000"/>
          </a:xfrm>
          <a:prstGeom prst="rect">
            <a:avLst/>
          </a:prstGeom>
        </p:spPr>
      </p:pic>
      <p:sp>
        <p:nvSpPr>
          <p:cNvPr id="6" name="Picture Placeholder 5">
            <a:extLst>
              <a:ext uri="{FF2B5EF4-FFF2-40B4-BE49-F238E27FC236}">
                <a16:creationId xmlns:a16="http://schemas.microsoft.com/office/drawing/2014/main" id="{763E4BAA-92C1-9238-7318-725812AE9118}"/>
              </a:ext>
            </a:extLst>
          </p:cNvPr>
          <p:cNvSpPr>
            <a:spLocks noGrp="1"/>
          </p:cNvSpPr>
          <p:nvPr>
            <p:ph type="pic" sz="quarter" idx="13"/>
          </p:nvPr>
        </p:nvSpPr>
        <p:spPr>
          <a:xfrm>
            <a:off x="382108" y="401934"/>
            <a:ext cx="2770032" cy="2930546"/>
          </a:xfrm>
          <a:solidFill>
            <a:schemeClr val="bg2"/>
          </a:solidFill>
        </p:spPr>
        <p:txBody>
          <a:bodyPr anchor="ctr">
            <a:normAutofit/>
          </a:bodyPr>
          <a:lstStyle>
            <a:lvl1pPr marL="0" indent="0" algn="ctr">
              <a:buNone/>
              <a:defRPr sz="1801"/>
            </a:lvl1pPr>
          </a:lstStyle>
          <a:p>
            <a:endParaRPr lang="en-US"/>
          </a:p>
        </p:txBody>
      </p:sp>
      <p:sp>
        <p:nvSpPr>
          <p:cNvPr id="8" name="Text Placeholder 2">
            <a:extLst>
              <a:ext uri="{FF2B5EF4-FFF2-40B4-BE49-F238E27FC236}">
                <a16:creationId xmlns:a16="http://schemas.microsoft.com/office/drawing/2014/main" id="{7E2C4885-A5FE-CE79-EA17-5616A0BDBD54}"/>
              </a:ext>
            </a:extLst>
          </p:cNvPr>
          <p:cNvSpPr>
            <a:spLocks noGrp="1"/>
          </p:cNvSpPr>
          <p:nvPr>
            <p:ph type="body" idx="1" hasCustomPrompt="1"/>
          </p:nvPr>
        </p:nvSpPr>
        <p:spPr>
          <a:xfrm>
            <a:off x="6868161" y="737710"/>
            <a:ext cx="4840133" cy="857410"/>
          </a:xfrm>
        </p:spPr>
        <p:txBody>
          <a:bodyPr lIns="0">
            <a:normAutofit/>
          </a:bodyPr>
          <a:lstStyle>
            <a:lvl1pPr marL="0" indent="0">
              <a:buNone/>
              <a:defRPr sz="2400" b="1" i="0">
                <a:solidFill>
                  <a:schemeClr val="tx1"/>
                </a:solidFill>
                <a:latin typeface="Axiforma" pitchFamily="2" charset="77"/>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GB"/>
              <a:t>Add heading here</a:t>
            </a:r>
          </a:p>
        </p:txBody>
      </p:sp>
      <p:sp>
        <p:nvSpPr>
          <p:cNvPr id="4" name="Text Placeholder 2">
            <a:extLst>
              <a:ext uri="{FF2B5EF4-FFF2-40B4-BE49-F238E27FC236}">
                <a16:creationId xmlns:a16="http://schemas.microsoft.com/office/drawing/2014/main" id="{FD8D006F-E9A4-21BE-DA7C-A4CF0F4A6FDF}"/>
              </a:ext>
            </a:extLst>
          </p:cNvPr>
          <p:cNvSpPr>
            <a:spLocks noGrp="1"/>
          </p:cNvSpPr>
          <p:nvPr>
            <p:ph type="body" idx="14" hasCustomPrompt="1"/>
          </p:nvPr>
        </p:nvSpPr>
        <p:spPr>
          <a:xfrm>
            <a:off x="6868161" y="1733390"/>
            <a:ext cx="4840133" cy="3915570"/>
          </a:xfrm>
        </p:spPr>
        <p:txBody>
          <a:bodyPr lIns="0">
            <a:normAutofit/>
          </a:bodyPr>
          <a:lstStyle>
            <a:lvl1pPr marL="285753" indent="-285753">
              <a:buFont typeface="Arial" panose="020B0604020202020204" pitchFamily="34" charset="0"/>
              <a:buChar char="•"/>
              <a:defRPr sz="1801" b="0" i="0">
                <a:solidFill>
                  <a:schemeClr val="tx1"/>
                </a:solidFill>
                <a:latin typeface="Axiforma Book" pitchFamily="2" charset="77"/>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GB"/>
              <a:t>Add text here</a:t>
            </a:r>
          </a:p>
        </p:txBody>
      </p:sp>
      <p:sp>
        <p:nvSpPr>
          <p:cNvPr id="2" name="Picture Placeholder 5">
            <a:extLst>
              <a:ext uri="{FF2B5EF4-FFF2-40B4-BE49-F238E27FC236}">
                <a16:creationId xmlns:a16="http://schemas.microsoft.com/office/drawing/2014/main" id="{A7DEF619-F487-78B2-BD88-D7D1FD96A073}"/>
              </a:ext>
            </a:extLst>
          </p:cNvPr>
          <p:cNvSpPr>
            <a:spLocks noGrp="1"/>
          </p:cNvSpPr>
          <p:nvPr>
            <p:ph type="pic" sz="quarter" idx="15"/>
          </p:nvPr>
        </p:nvSpPr>
        <p:spPr>
          <a:xfrm>
            <a:off x="382108" y="3490577"/>
            <a:ext cx="2770032" cy="2930545"/>
          </a:xfrm>
          <a:solidFill>
            <a:schemeClr val="bg2"/>
          </a:solidFill>
        </p:spPr>
        <p:txBody>
          <a:bodyPr anchor="ctr">
            <a:normAutofit/>
          </a:bodyPr>
          <a:lstStyle>
            <a:lvl1pPr marL="0" indent="0" algn="ctr">
              <a:buNone/>
              <a:defRPr sz="1801"/>
            </a:lvl1pPr>
          </a:lstStyle>
          <a:p>
            <a:endParaRPr lang="en-US"/>
          </a:p>
        </p:txBody>
      </p:sp>
      <p:sp>
        <p:nvSpPr>
          <p:cNvPr id="11" name="Picture Placeholder 5">
            <a:extLst>
              <a:ext uri="{FF2B5EF4-FFF2-40B4-BE49-F238E27FC236}">
                <a16:creationId xmlns:a16="http://schemas.microsoft.com/office/drawing/2014/main" id="{26C49BA8-452A-DA00-64A3-DCDF511D4FAB}"/>
              </a:ext>
            </a:extLst>
          </p:cNvPr>
          <p:cNvSpPr>
            <a:spLocks noGrp="1"/>
          </p:cNvSpPr>
          <p:nvPr>
            <p:ph type="pic" sz="quarter" idx="16" hasCustomPrompt="1"/>
          </p:nvPr>
        </p:nvSpPr>
        <p:spPr>
          <a:xfrm>
            <a:off x="3325969" y="3490577"/>
            <a:ext cx="2770032" cy="2930545"/>
          </a:xfrm>
          <a:solidFill>
            <a:schemeClr val="bg2"/>
          </a:solidFill>
        </p:spPr>
        <p:txBody>
          <a:bodyPr anchor="ctr">
            <a:normAutofit/>
          </a:bodyPr>
          <a:lstStyle>
            <a:lvl1pPr marL="0" indent="0" algn="ctr">
              <a:buNone/>
              <a:defRPr sz="1801"/>
            </a:lvl1pPr>
          </a:lstStyle>
          <a:p>
            <a:r>
              <a:rPr lang="en-US"/>
              <a:t>  </a:t>
            </a:r>
          </a:p>
        </p:txBody>
      </p:sp>
      <p:sp>
        <p:nvSpPr>
          <p:cNvPr id="5" name="Text Placeholder 22">
            <a:extLst>
              <a:ext uri="{FF2B5EF4-FFF2-40B4-BE49-F238E27FC236}">
                <a16:creationId xmlns:a16="http://schemas.microsoft.com/office/drawing/2014/main" id="{108800A0-18A5-1EC3-CD19-EA5E5BCBCF43}"/>
              </a:ext>
            </a:extLst>
          </p:cNvPr>
          <p:cNvSpPr>
            <a:spLocks noGrp="1"/>
          </p:cNvSpPr>
          <p:nvPr>
            <p:ph type="body" sz="quarter" idx="18" hasCustomPrompt="1"/>
          </p:nvPr>
        </p:nvSpPr>
        <p:spPr>
          <a:xfrm>
            <a:off x="942785" y="2754170"/>
            <a:ext cx="1542700" cy="1542702"/>
          </a:xfrm>
          <a:prstGeom prst="ellipse">
            <a:avLst/>
          </a:prstGeom>
          <a:solidFill>
            <a:schemeClr val="accent6"/>
          </a:solidFill>
          <a:ln>
            <a:noFill/>
          </a:ln>
        </p:spPr>
        <p:txBody>
          <a:bodyPr lIns="0" tIns="36000" rIns="0" bIns="36000" anchor="ctr">
            <a:noAutofit/>
          </a:bodyPr>
          <a:lstStyle>
            <a:lvl1pPr marL="0" indent="0" algn="ctr">
              <a:buNone/>
              <a:defRPr sz="1600" b="1" i="0">
                <a:latin typeface="Axiforma" pitchFamily="2" charset="77"/>
              </a:defRPr>
            </a:lvl1pPr>
          </a:lstStyle>
          <a:p>
            <a:pPr lvl="0"/>
            <a:r>
              <a:rPr lang="en-GB"/>
              <a:t>00%</a:t>
            </a:r>
            <a:br>
              <a:rPr lang="en-GB"/>
            </a:br>
            <a:r>
              <a:rPr lang="en-GB"/>
              <a:t>stat detail</a:t>
            </a:r>
            <a:endParaRPr lang="en-US"/>
          </a:p>
        </p:txBody>
      </p:sp>
      <p:pic>
        <p:nvPicPr>
          <p:cNvPr id="7" name="Picture 6">
            <a:extLst>
              <a:ext uri="{FF2B5EF4-FFF2-40B4-BE49-F238E27FC236}">
                <a16:creationId xmlns:a16="http://schemas.microsoft.com/office/drawing/2014/main" id="{F6027FDA-EBE6-4ED4-8AA8-AD1CE7E3F8E9}"/>
              </a:ext>
            </a:extLst>
          </p:cNvPr>
          <p:cNvPicPr>
            <a:picLocks noChangeAspect="1"/>
          </p:cNvPicPr>
          <p:nvPr userDrawn="1"/>
        </p:nvPicPr>
        <p:blipFill>
          <a:blip r:embed="rId3"/>
          <a:stretch>
            <a:fillRect/>
          </a:stretch>
        </p:blipFill>
        <p:spPr>
          <a:xfrm>
            <a:off x="10349521" y="6059364"/>
            <a:ext cx="1461481" cy="479548"/>
          </a:xfrm>
          <a:prstGeom prst="rect">
            <a:avLst/>
          </a:prstGeom>
        </p:spPr>
      </p:pic>
      <p:sp>
        <p:nvSpPr>
          <p:cNvPr id="10" name="Picture Placeholder 5">
            <a:extLst>
              <a:ext uri="{FF2B5EF4-FFF2-40B4-BE49-F238E27FC236}">
                <a16:creationId xmlns:a16="http://schemas.microsoft.com/office/drawing/2014/main" id="{B13E52CC-2EA0-4E78-08C8-01EC1193D0CC}"/>
              </a:ext>
            </a:extLst>
          </p:cNvPr>
          <p:cNvSpPr>
            <a:spLocks noGrp="1"/>
          </p:cNvSpPr>
          <p:nvPr>
            <p:ph type="pic" sz="quarter" idx="20"/>
          </p:nvPr>
        </p:nvSpPr>
        <p:spPr>
          <a:xfrm>
            <a:off x="3315807" y="401934"/>
            <a:ext cx="2770032" cy="2930546"/>
          </a:xfrm>
          <a:solidFill>
            <a:schemeClr val="bg2"/>
          </a:solidFill>
        </p:spPr>
        <p:txBody>
          <a:bodyPr anchor="ctr">
            <a:normAutofit/>
          </a:bodyPr>
          <a:lstStyle>
            <a:lvl1pPr marL="0" indent="0" algn="ctr">
              <a:buNone/>
              <a:defRPr sz="1801"/>
            </a:lvl1pPr>
          </a:lstStyle>
          <a:p>
            <a:endParaRPr lang="en-US"/>
          </a:p>
        </p:txBody>
      </p:sp>
      <p:sp>
        <p:nvSpPr>
          <p:cNvPr id="9" name="Text Placeholder 22">
            <a:extLst>
              <a:ext uri="{FF2B5EF4-FFF2-40B4-BE49-F238E27FC236}">
                <a16:creationId xmlns:a16="http://schemas.microsoft.com/office/drawing/2014/main" id="{F21408BE-AF90-6BBE-23D3-D3BD6E045C08}"/>
              </a:ext>
            </a:extLst>
          </p:cNvPr>
          <p:cNvSpPr>
            <a:spLocks noGrp="1"/>
          </p:cNvSpPr>
          <p:nvPr>
            <p:ph type="body" sz="quarter" idx="19" hasCustomPrompt="1"/>
          </p:nvPr>
        </p:nvSpPr>
        <p:spPr>
          <a:xfrm>
            <a:off x="3929473" y="2754170"/>
            <a:ext cx="1542700" cy="1542702"/>
          </a:xfrm>
          <a:prstGeom prst="ellipse">
            <a:avLst/>
          </a:prstGeom>
          <a:solidFill>
            <a:schemeClr val="accent6"/>
          </a:solidFill>
          <a:ln>
            <a:noFill/>
          </a:ln>
        </p:spPr>
        <p:txBody>
          <a:bodyPr lIns="0" tIns="36000" rIns="0" bIns="36000" anchor="ctr">
            <a:noAutofit/>
          </a:bodyPr>
          <a:lstStyle>
            <a:lvl1pPr marL="0" indent="0" algn="ctr">
              <a:buNone/>
              <a:defRPr sz="1600" b="1" i="0">
                <a:latin typeface="Axiforma" pitchFamily="2" charset="77"/>
              </a:defRPr>
            </a:lvl1pPr>
          </a:lstStyle>
          <a:p>
            <a:pPr lvl="0"/>
            <a:r>
              <a:rPr lang="en-GB"/>
              <a:t>00%</a:t>
            </a:r>
            <a:br>
              <a:rPr lang="en-GB"/>
            </a:br>
            <a:r>
              <a:rPr lang="en-GB"/>
              <a:t>stat detail</a:t>
            </a:r>
            <a:endParaRPr lang="en-US"/>
          </a:p>
        </p:txBody>
      </p:sp>
    </p:spTree>
    <p:extLst>
      <p:ext uri="{BB962C8B-B14F-4D97-AF65-F5344CB8AC3E}">
        <p14:creationId xmlns:p14="http://schemas.microsoft.com/office/powerpoint/2010/main" val="3403248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pic>
        <p:nvPicPr>
          <p:cNvPr id="4" name="Picture 3" descr="A picture containing text, vector graphics&#10;&#10;Description automatically generated">
            <a:extLst>
              <a:ext uri="{FF2B5EF4-FFF2-40B4-BE49-F238E27FC236}">
                <a16:creationId xmlns:a16="http://schemas.microsoft.com/office/drawing/2014/main" id="{FFF9F541-D78E-D128-A262-F2C79DFAA9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6CAF41-BCEA-143F-410E-3A2E5BA899FE}"/>
              </a:ext>
            </a:extLst>
          </p:cNvPr>
          <p:cNvSpPr>
            <a:spLocks noGrp="1"/>
          </p:cNvSpPr>
          <p:nvPr>
            <p:ph type="ctrTitle" hasCustomPrompt="1"/>
          </p:nvPr>
        </p:nvSpPr>
        <p:spPr>
          <a:xfrm>
            <a:off x="1782886" y="2133600"/>
            <a:ext cx="8626231" cy="2857500"/>
          </a:xfrm>
        </p:spPr>
        <p:txBody>
          <a:bodyPr anchor="ctr">
            <a:noAutofit/>
          </a:bodyPr>
          <a:lstStyle>
            <a:lvl1pPr algn="ctr">
              <a:defRPr sz="6201" spc="-149"/>
            </a:lvl1pPr>
          </a:lstStyle>
          <a:p>
            <a:r>
              <a:rPr lang="en-GB"/>
              <a:t>ADD PRESENTATION TITLE HERE</a:t>
            </a:r>
            <a:endParaRPr lang="en-US"/>
          </a:p>
        </p:txBody>
      </p:sp>
      <p:pic>
        <p:nvPicPr>
          <p:cNvPr id="3" name="Picture 2">
            <a:extLst>
              <a:ext uri="{FF2B5EF4-FFF2-40B4-BE49-F238E27FC236}">
                <a16:creationId xmlns:a16="http://schemas.microsoft.com/office/drawing/2014/main" id="{163B522B-8924-85B5-7F4E-FF7678529079}"/>
              </a:ext>
            </a:extLst>
          </p:cNvPr>
          <p:cNvPicPr>
            <a:picLocks noChangeAspect="1"/>
          </p:cNvPicPr>
          <p:nvPr userDrawn="1"/>
        </p:nvPicPr>
        <p:blipFill>
          <a:blip r:embed="rId3"/>
          <a:stretch>
            <a:fillRect/>
          </a:stretch>
        </p:blipFill>
        <p:spPr>
          <a:xfrm>
            <a:off x="9478320" y="500311"/>
            <a:ext cx="2106073" cy="691055"/>
          </a:xfrm>
          <a:prstGeom prst="rect">
            <a:avLst/>
          </a:prstGeom>
        </p:spPr>
      </p:pic>
      <p:sp>
        <p:nvSpPr>
          <p:cNvPr id="6" name="Subtitle 2">
            <a:extLst>
              <a:ext uri="{FF2B5EF4-FFF2-40B4-BE49-F238E27FC236}">
                <a16:creationId xmlns:a16="http://schemas.microsoft.com/office/drawing/2014/main" id="{0CA6520C-9F0C-3E37-55BD-6B4717E64A3F}"/>
              </a:ext>
            </a:extLst>
          </p:cNvPr>
          <p:cNvSpPr>
            <a:spLocks noGrp="1"/>
          </p:cNvSpPr>
          <p:nvPr>
            <p:ph type="subTitle" idx="1" hasCustomPrompt="1"/>
          </p:nvPr>
        </p:nvSpPr>
        <p:spPr>
          <a:xfrm>
            <a:off x="3765550" y="5105457"/>
            <a:ext cx="4660901" cy="952445"/>
          </a:xfrm>
        </p:spPr>
        <p:txBody>
          <a:bodyPr/>
          <a:lstStyle>
            <a:lvl1pPr marL="0" indent="0" algn="ctr">
              <a:buNone/>
              <a:defRPr sz="2400" b="1" i="0">
                <a:solidFill>
                  <a:schemeClr val="tx1"/>
                </a:solidFill>
                <a:latin typeface="Axiforma" pitchFamily="2" charset="77"/>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Add Subtitle Here </a:t>
            </a:r>
            <a:endParaRPr lang="en-US"/>
          </a:p>
        </p:txBody>
      </p:sp>
    </p:spTree>
    <p:extLst>
      <p:ext uri="{BB962C8B-B14F-4D97-AF65-F5344CB8AC3E}">
        <p14:creationId xmlns:p14="http://schemas.microsoft.com/office/powerpoint/2010/main" val="1156376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F5288BC-66F3-C84A-90BF-CF5C3C281947}"/>
              </a:ext>
            </a:extLst>
          </p:cNvPr>
          <p:cNvPicPr>
            <a:picLocks noChangeAspect="1"/>
          </p:cNvPicPr>
          <p:nvPr userDrawn="1"/>
        </p:nvPicPr>
        <p:blipFill>
          <a:blip r:embed="rId2"/>
          <a:stretch>
            <a:fillRect/>
          </a:stretch>
        </p:blipFill>
        <p:spPr>
          <a:xfrm>
            <a:off x="243843" y="243840"/>
            <a:ext cx="11724638" cy="5577840"/>
          </a:xfrm>
          <a:prstGeom prst="rect">
            <a:avLst/>
          </a:prstGeom>
        </p:spPr>
      </p:pic>
      <p:sp>
        <p:nvSpPr>
          <p:cNvPr id="6" name="Picture Placeholder 5">
            <a:extLst>
              <a:ext uri="{FF2B5EF4-FFF2-40B4-BE49-F238E27FC236}">
                <a16:creationId xmlns:a16="http://schemas.microsoft.com/office/drawing/2014/main" id="{763E4BAA-92C1-9238-7318-725812AE9118}"/>
              </a:ext>
            </a:extLst>
          </p:cNvPr>
          <p:cNvSpPr>
            <a:spLocks noGrp="1"/>
          </p:cNvSpPr>
          <p:nvPr>
            <p:ph type="pic" sz="quarter" idx="13"/>
          </p:nvPr>
        </p:nvSpPr>
        <p:spPr>
          <a:xfrm>
            <a:off x="391886" y="401936"/>
            <a:ext cx="4366578" cy="5266469"/>
          </a:xfrm>
          <a:solidFill>
            <a:schemeClr val="bg2"/>
          </a:solidFill>
        </p:spPr>
        <p:txBody>
          <a:bodyPr anchor="ctr">
            <a:normAutofit/>
          </a:bodyPr>
          <a:lstStyle>
            <a:lvl1pPr marL="0" indent="0" algn="ctr">
              <a:buNone/>
              <a:defRPr sz="1801"/>
            </a:lvl1pPr>
          </a:lstStyle>
          <a:p>
            <a:endParaRPr lang="en-US"/>
          </a:p>
        </p:txBody>
      </p:sp>
      <p:pic>
        <p:nvPicPr>
          <p:cNvPr id="7" name="Picture 6">
            <a:extLst>
              <a:ext uri="{FF2B5EF4-FFF2-40B4-BE49-F238E27FC236}">
                <a16:creationId xmlns:a16="http://schemas.microsoft.com/office/drawing/2014/main" id="{DFAA8949-E1BA-2AAD-9861-F84C81DB61C4}"/>
              </a:ext>
            </a:extLst>
          </p:cNvPr>
          <p:cNvPicPr>
            <a:picLocks noChangeAspect="1"/>
          </p:cNvPicPr>
          <p:nvPr userDrawn="1"/>
        </p:nvPicPr>
        <p:blipFill>
          <a:blip r:embed="rId3"/>
          <a:stretch>
            <a:fillRect/>
          </a:stretch>
        </p:blipFill>
        <p:spPr>
          <a:xfrm>
            <a:off x="10349521" y="6059364"/>
            <a:ext cx="1461481" cy="479548"/>
          </a:xfrm>
          <a:prstGeom prst="rect">
            <a:avLst/>
          </a:prstGeom>
        </p:spPr>
      </p:pic>
      <p:sp>
        <p:nvSpPr>
          <p:cNvPr id="8" name="Text Placeholder 2">
            <a:extLst>
              <a:ext uri="{FF2B5EF4-FFF2-40B4-BE49-F238E27FC236}">
                <a16:creationId xmlns:a16="http://schemas.microsoft.com/office/drawing/2014/main" id="{7E2C4885-A5FE-CE79-EA17-5616A0BDBD54}"/>
              </a:ext>
            </a:extLst>
          </p:cNvPr>
          <p:cNvSpPr>
            <a:spLocks noGrp="1"/>
          </p:cNvSpPr>
          <p:nvPr>
            <p:ph type="body" idx="1" hasCustomPrompt="1"/>
          </p:nvPr>
        </p:nvSpPr>
        <p:spPr>
          <a:xfrm>
            <a:off x="391887" y="6112352"/>
            <a:ext cx="9064308" cy="576897"/>
          </a:xfrm>
        </p:spPr>
        <p:txBody>
          <a:bodyPr lIns="0"/>
          <a:lstStyle>
            <a:lvl1pPr marL="0" indent="0">
              <a:buNone/>
              <a:defRPr sz="2400" b="1" i="0">
                <a:solidFill>
                  <a:schemeClr val="tx1"/>
                </a:solidFill>
                <a:latin typeface="Axiforma" pitchFamily="2" charset="77"/>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GB"/>
              <a:t>Add caption here</a:t>
            </a:r>
          </a:p>
        </p:txBody>
      </p:sp>
      <p:sp>
        <p:nvSpPr>
          <p:cNvPr id="2" name="Picture Placeholder 5">
            <a:extLst>
              <a:ext uri="{FF2B5EF4-FFF2-40B4-BE49-F238E27FC236}">
                <a16:creationId xmlns:a16="http://schemas.microsoft.com/office/drawing/2014/main" id="{04A37CBD-FBA3-5663-24C8-4F3B64D36793}"/>
              </a:ext>
            </a:extLst>
          </p:cNvPr>
          <p:cNvSpPr>
            <a:spLocks noGrp="1"/>
          </p:cNvSpPr>
          <p:nvPr>
            <p:ph type="pic" sz="quarter" idx="14"/>
          </p:nvPr>
        </p:nvSpPr>
        <p:spPr>
          <a:xfrm>
            <a:off x="4923692" y="401936"/>
            <a:ext cx="6887307" cy="2582194"/>
          </a:xfrm>
          <a:solidFill>
            <a:schemeClr val="bg2"/>
          </a:solidFill>
        </p:spPr>
        <p:txBody>
          <a:bodyPr anchor="ctr">
            <a:normAutofit/>
          </a:bodyPr>
          <a:lstStyle>
            <a:lvl1pPr marL="0" indent="0" algn="ctr">
              <a:buNone/>
              <a:defRPr sz="1801"/>
            </a:lvl1pPr>
          </a:lstStyle>
          <a:p>
            <a:endParaRPr lang="en-US"/>
          </a:p>
        </p:txBody>
      </p:sp>
      <p:sp>
        <p:nvSpPr>
          <p:cNvPr id="4" name="Picture Placeholder 5">
            <a:extLst>
              <a:ext uri="{FF2B5EF4-FFF2-40B4-BE49-F238E27FC236}">
                <a16:creationId xmlns:a16="http://schemas.microsoft.com/office/drawing/2014/main" id="{5B5A6A53-C023-5415-A665-4599A675661F}"/>
              </a:ext>
            </a:extLst>
          </p:cNvPr>
          <p:cNvSpPr>
            <a:spLocks noGrp="1"/>
          </p:cNvSpPr>
          <p:nvPr>
            <p:ph type="pic" sz="quarter" idx="15"/>
          </p:nvPr>
        </p:nvSpPr>
        <p:spPr>
          <a:xfrm>
            <a:off x="4923693" y="3139373"/>
            <a:ext cx="3352798" cy="2528340"/>
          </a:xfrm>
          <a:solidFill>
            <a:schemeClr val="bg2"/>
          </a:solidFill>
        </p:spPr>
        <p:txBody>
          <a:bodyPr anchor="ctr">
            <a:normAutofit/>
          </a:bodyPr>
          <a:lstStyle>
            <a:lvl1pPr marL="0" indent="0" algn="ctr">
              <a:buNone/>
              <a:defRPr sz="1801"/>
            </a:lvl1pPr>
          </a:lstStyle>
          <a:p>
            <a:endParaRPr lang="en-US"/>
          </a:p>
        </p:txBody>
      </p:sp>
      <p:sp>
        <p:nvSpPr>
          <p:cNvPr id="10" name="Picture Placeholder 5">
            <a:extLst>
              <a:ext uri="{FF2B5EF4-FFF2-40B4-BE49-F238E27FC236}">
                <a16:creationId xmlns:a16="http://schemas.microsoft.com/office/drawing/2014/main" id="{63FB4D16-45FC-BBFE-68F1-9F53688520F3}"/>
              </a:ext>
            </a:extLst>
          </p:cNvPr>
          <p:cNvSpPr>
            <a:spLocks noGrp="1"/>
          </p:cNvSpPr>
          <p:nvPr>
            <p:ph type="pic" sz="quarter" idx="16"/>
          </p:nvPr>
        </p:nvSpPr>
        <p:spPr>
          <a:xfrm>
            <a:off x="8458202" y="3139373"/>
            <a:ext cx="3352798" cy="2528340"/>
          </a:xfrm>
          <a:solidFill>
            <a:schemeClr val="bg2"/>
          </a:solidFill>
        </p:spPr>
        <p:txBody>
          <a:bodyPr anchor="ctr">
            <a:normAutofit/>
          </a:bodyPr>
          <a:lstStyle>
            <a:lvl1pPr marL="0" indent="0" algn="ctr">
              <a:buNone/>
              <a:defRPr sz="1801"/>
            </a:lvl1pPr>
          </a:lstStyle>
          <a:p>
            <a:endParaRPr lang="en-US"/>
          </a:p>
        </p:txBody>
      </p:sp>
    </p:spTree>
    <p:extLst>
      <p:ext uri="{BB962C8B-B14F-4D97-AF65-F5344CB8AC3E}">
        <p14:creationId xmlns:p14="http://schemas.microsoft.com/office/powerpoint/2010/main" val="5118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s v1">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E7AE82-ACFA-7094-8581-C74240A5E6BD}"/>
              </a:ext>
            </a:extLst>
          </p:cNvPr>
          <p:cNvPicPr>
            <a:picLocks noChangeAspect="1"/>
          </p:cNvPicPr>
          <p:nvPr userDrawn="1"/>
        </p:nvPicPr>
        <p:blipFill>
          <a:blip r:embed="rId2"/>
          <a:stretch>
            <a:fillRect/>
          </a:stretch>
        </p:blipFill>
        <p:spPr>
          <a:xfrm>
            <a:off x="10348415" y="6059364"/>
            <a:ext cx="1461481" cy="479548"/>
          </a:xfrm>
          <a:prstGeom prst="rect">
            <a:avLst/>
          </a:prstGeom>
        </p:spPr>
      </p:pic>
      <p:sp>
        <p:nvSpPr>
          <p:cNvPr id="15" name="Picture Placeholder 14">
            <a:extLst>
              <a:ext uri="{FF2B5EF4-FFF2-40B4-BE49-F238E27FC236}">
                <a16:creationId xmlns:a16="http://schemas.microsoft.com/office/drawing/2014/main" id="{B85FEE3F-E374-892E-6347-C96ADF08A55A}"/>
              </a:ext>
            </a:extLst>
          </p:cNvPr>
          <p:cNvSpPr>
            <a:spLocks noGrp="1"/>
          </p:cNvSpPr>
          <p:nvPr>
            <p:ph type="pic" sz="quarter" idx="16"/>
          </p:nvPr>
        </p:nvSpPr>
        <p:spPr>
          <a:xfrm>
            <a:off x="4295695" y="2432472"/>
            <a:ext cx="3626892" cy="3626892"/>
          </a:xfrm>
        </p:spPr>
        <p:txBody>
          <a:bodyPr anchor="ctr">
            <a:normAutofit/>
          </a:bodyPr>
          <a:lstStyle>
            <a:lvl1pPr marL="0" indent="0" algn="ctr">
              <a:buNone/>
              <a:defRPr sz="1801"/>
            </a:lvl1pPr>
          </a:lstStyle>
          <a:p>
            <a:endParaRPr lang="en-US"/>
          </a:p>
        </p:txBody>
      </p:sp>
      <p:sp>
        <p:nvSpPr>
          <p:cNvPr id="3" name="Text Placeholder 2">
            <a:extLst>
              <a:ext uri="{FF2B5EF4-FFF2-40B4-BE49-F238E27FC236}">
                <a16:creationId xmlns:a16="http://schemas.microsoft.com/office/drawing/2014/main" id="{43A2D689-03EF-5294-DF6D-F59EE631F07E}"/>
              </a:ext>
            </a:extLst>
          </p:cNvPr>
          <p:cNvSpPr>
            <a:spLocks noGrp="1"/>
          </p:cNvSpPr>
          <p:nvPr>
            <p:ph type="body" idx="1" hasCustomPrompt="1"/>
          </p:nvPr>
        </p:nvSpPr>
        <p:spPr>
          <a:xfrm>
            <a:off x="699975" y="633599"/>
            <a:ext cx="4400953" cy="1044765"/>
          </a:xfrm>
        </p:spPr>
        <p:txBody>
          <a:bodyPr anchor="b">
            <a:noAutofit/>
          </a:bodyPr>
          <a:lstStyle>
            <a:lvl1pPr marL="0" indent="0" algn="ctr">
              <a:buNone/>
              <a:defRPr sz="4800" b="1" i="0">
                <a:solidFill>
                  <a:schemeClr val="accent6"/>
                </a:solidFill>
                <a:latin typeface="Axiforma" pitchFamily="2" charset="77"/>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GB"/>
              <a:t>00 stat here</a:t>
            </a:r>
          </a:p>
        </p:txBody>
      </p:sp>
      <p:sp>
        <p:nvSpPr>
          <p:cNvPr id="10" name="Text Placeholder 2">
            <a:extLst>
              <a:ext uri="{FF2B5EF4-FFF2-40B4-BE49-F238E27FC236}">
                <a16:creationId xmlns:a16="http://schemas.microsoft.com/office/drawing/2014/main" id="{59A29250-2817-D403-8977-B1A920496364}"/>
              </a:ext>
            </a:extLst>
          </p:cNvPr>
          <p:cNvSpPr>
            <a:spLocks noGrp="1"/>
          </p:cNvSpPr>
          <p:nvPr>
            <p:ph type="body" idx="13" hasCustomPrompt="1"/>
          </p:nvPr>
        </p:nvSpPr>
        <p:spPr>
          <a:xfrm>
            <a:off x="699975" y="1703024"/>
            <a:ext cx="4400953" cy="936981"/>
          </a:xfrm>
        </p:spPr>
        <p:txBody>
          <a:bodyPr tIns="0" anchor="t">
            <a:noAutofit/>
          </a:bodyPr>
          <a:lstStyle>
            <a:lvl1pPr marL="0" indent="0" algn="ctr">
              <a:lnSpc>
                <a:spcPct val="100000"/>
              </a:lnSpc>
              <a:buNone/>
              <a:defRPr sz="2400" b="0" i="0">
                <a:latin typeface="Axiforma Book" pitchFamily="2" charset="77"/>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GB"/>
              <a:t>Add description here</a:t>
            </a:r>
          </a:p>
        </p:txBody>
      </p:sp>
      <p:sp>
        <p:nvSpPr>
          <p:cNvPr id="12" name="Text Placeholder 2">
            <a:extLst>
              <a:ext uri="{FF2B5EF4-FFF2-40B4-BE49-F238E27FC236}">
                <a16:creationId xmlns:a16="http://schemas.microsoft.com/office/drawing/2014/main" id="{18D216E2-08E8-BAEF-DA7E-35119E6618C1}"/>
              </a:ext>
            </a:extLst>
          </p:cNvPr>
          <p:cNvSpPr>
            <a:spLocks noGrp="1"/>
          </p:cNvSpPr>
          <p:nvPr>
            <p:ph type="body" idx="14" hasCustomPrompt="1"/>
          </p:nvPr>
        </p:nvSpPr>
        <p:spPr>
          <a:xfrm>
            <a:off x="7117355" y="633599"/>
            <a:ext cx="4400953" cy="1044765"/>
          </a:xfrm>
        </p:spPr>
        <p:txBody>
          <a:bodyPr anchor="b">
            <a:noAutofit/>
          </a:bodyPr>
          <a:lstStyle>
            <a:lvl1pPr marL="0" indent="0" algn="ctr">
              <a:buNone/>
              <a:defRPr sz="4800" b="1" i="0">
                <a:solidFill>
                  <a:schemeClr val="accent6"/>
                </a:solidFill>
                <a:latin typeface="Axiforma" pitchFamily="2" charset="77"/>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GB"/>
              <a:t>00 stat here</a:t>
            </a:r>
          </a:p>
        </p:txBody>
      </p:sp>
      <p:sp>
        <p:nvSpPr>
          <p:cNvPr id="13" name="Text Placeholder 2">
            <a:extLst>
              <a:ext uri="{FF2B5EF4-FFF2-40B4-BE49-F238E27FC236}">
                <a16:creationId xmlns:a16="http://schemas.microsoft.com/office/drawing/2014/main" id="{0AFDB06E-4B76-5E11-2AA2-4E578816EC78}"/>
              </a:ext>
            </a:extLst>
          </p:cNvPr>
          <p:cNvSpPr>
            <a:spLocks noGrp="1"/>
          </p:cNvSpPr>
          <p:nvPr>
            <p:ph type="body" idx="15" hasCustomPrompt="1"/>
          </p:nvPr>
        </p:nvSpPr>
        <p:spPr>
          <a:xfrm>
            <a:off x="7117355" y="1703024"/>
            <a:ext cx="4400953" cy="936981"/>
          </a:xfrm>
        </p:spPr>
        <p:txBody>
          <a:bodyPr tIns="0" anchor="t">
            <a:noAutofit/>
          </a:bodyPr>
          <a:lstStyle>
            <a:lvl1pPr marL="0" indent="0" algn="ctr">
              <a:lnSpc>
                <a:spcPct val="100000"/>
              </a:lnSpc>
              <a:buNone/>
              <a:defRPr sz="2400" b="1" i="0">
                <a:latin typeface="Axiforma Book Italic" pitchFamily="2" charset="77"/>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GB"/>
              <a:t>Add description here</a:t>
            </a:r>
          </a:p>
        </p:txBody>
      </p:sp>
      <p:sp>
        <p:nvSpPr>
          <p:cNvPr id="23" name="Text Placeholder 22">
            <a:extLst>
              <a:ext uri="{FF2B5EF4-FFF2-40B4-BE49-F238E27FC236}">
                <a16:creationId xmlns:a16="http://schemas.microsoft.com/office/drawing/2014/main" id="{384AA1E4-405A-4314-874C-3C0F295E31C3}"/>
              </a:ext>
            </a:extLst>
          </p:cNvPr>
          <p:cNvSpPr>
            <a:spLocks noGrp="1"/>
          </p:cNvSpPr>
          <p:nvPr>
            <p:ph type="body" sz="quarter" idx="18" hasCustomPrompt="1"/>
          </p:nvPr>
        </p:nvSpPr>
        <p:spPr>
          <a:xfrm>
            <a:off x="1869869" y="3215334"/>
            <a:ext cx="2061166" cy="2061168"/>
          </a:xfrm>
          <a:prstGeom prst="ellipse">
            <a:avLst/>
          </a:prstGeom>
          <a:solidFill>
            <a:schemeClr val="accent6"/>
          </a:solidFill>
          <a:ln>
            <a:noFill/>
          </a:ln>
        </p:spPr>
        <p:txBody>
          <a:bodyPr lIns="36000" tIns="36000" rIns="36000" bIns="36000" anchor="ctr">
            <a:noAutofit/>
          </a:bodyPr>
          <a:lstStyle>
            <a:lvl1pPr marL="0" indent="0" algn="ctr">
              <a:buNone/>
              <a:defRPr sz="4000" b="1" i="0">
                <a:latin typeface="Axiforma" pitchFamily="2" charset="77"/>
              </a:defRPr>
            </a:lvl1pPr>
          </a:lstStyle>
          <a:p>
            <a:pPr lvl="0"/>
            <a:r>
              <a:rPr lang="en-GB"/>
              <a:t>00%</a:t>
            </a:r>
            <a:endParaRPr lang="en-US"/>
          </a:p>
        </p:txBody>
      </p:sp>
      <p:sp>
        <p:nvSpPr>
          <p:cNvPr id="24" name="Text Placeholder 22">
            <a:extLst>
              <a:ext uri="{FF2B5EF4-FFF2-40B4-BE49-F238E27FC236}">
                <a16:creationId xmlns:a16="http://schemas.microsoft.com/office/drawing/2014/main" id="{A3B640C5-3FF8-A0B6-1227-9A6893A12AC2}"/>
              </a:ext>
            </a:extLst>
          </p:cNvPr>
          <p:cNvSpPr>
            <a:spLocks noGrp="1"/>
          </p:cNvSpPr>
          <p:nvPr>
            <p:ph type="body" sz="quarter" idx="19" hasCustomPrompt="1"/>
          </p:nvPr>
        </p:nvSpPr>
        <p:spPr>
          <a:xfrm>
            <a:off x="8287248" y="3215334"/>
            <a:ext cx="2061166" cy="2061168"/>
          </a:xfrm>
          <a:prstGeom prst="ellipse">
            <a:avLst/>
          </a:prstGeom>
          <a:solidFill>
            <a:schemeClr val="accent6"/>
          </a:solidFill>
          <a:ln>
            <a:noFill/>
          </a:ln>
        </p:spPr>
        <p:txBody>
          <a:bodyPr lIns="36000" tIns="36000" rIns="36000" bIns="36000" anchor="ctr">
            <a:noAutofit/>
          </a:bodyPr>
          <a:lstStyle>
            <a:lvl1pPr marL="0" indent="0" algn="ctr">
              <a:buNone/>
              <a:defRPr sz="4000" b="1" i="0">
                <a:latin typeface="Axiforma" pitchFamily="2" charset="77"/>
              </a:defRPr>
            </a:lvl1pPr>
          </a:lstStyle>
          <a:p>
            <a:pPr lvl="0"/>
            <a:r>
              <a:rPr lang="en-GB"/>
              <a:t>00%</a:t>
            </a:r>
            <a:endParaRPr lang="en-US"/>
          </a:p>
        </p:txBody>
      </p:sp>
    </p:spTree>
    <p:extLst>
      <p:ext uri="{BB962C8B-B14F-4D97-AF65-F5344CB8AC3E}">
        <p14:creationId xmlns:p14="http://schemas.microsoft.com/office/powerpoint/2010/main" val="2515559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ts v1">
    <p:bg>
      <p:bgRef idx="1001">
        <a:schemeClr val="bg2"/>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85FEE3F-E374-892E-6347-C96ADF08A55A}"/>
              </a:ext>
            </a:extLst>
          </p:cNvPr>
          <p:cNvSpPr>
            <a:spLocks noGrp="1"/>
          </p:cNvSpPr>
          <p:nvPr>
            <p:ph type="pic" sz="quarter" idx="16"/>
          </p:nvPr>
        </p:nvSpPr>
        <p:spPr>
          <a:xfrm>
            <a:off x="4295695" y="2432472"/>
            <a:ext cx="3626892" cy="3626892"/>
          </a:xfrm>
        </p:spPr>
        <p:txBody>
          <a:bodyPr anchor="ctr">
            <a:normAutofit/>
          </a:bodyPr>
          <a:lstStyle>
            <a:lvl1pPr marL="0" indent="0" algn="ctr">
              <a:buNone/>
              <a:defRPr sz="1801"/>
            </a:lvl1pPr>
          </a:lstStyle>
          <a:p>
            <a:endParaRPr lang="en-US"/>
          </a:p>
        </p:txBody>
      </p:sp>
      <p:sp>
        <p:nvSpPr>
          <p:cNvPr id="3" name="Text Placeholder 2">
            <a:extLst>
              <a:ext uri="{FF2B5EF4-FFF2-40B4-BE49-F238E27FC236}">
                <a16:creationId xmlns:a16="http://schemas.microsoft.com/office/drawing/2014/main" id="{43A2D689-03EF-5294-DF6D-F59EE631F07E}"/>
              </a:ext>
            </a:extLst>
          </p:cNvPr>
          <p:cNvSpPr>
            <a:spLocks noGrp="1"/>
          </p:cNvSpPr>
          <p:nvPr>
            <p:ph type="body" idx="1" hasCustomPrompt="1"/>
          </p:nvPr>
        </p:nvSpPr>
        <p:spPr>
          <a:xfrm>
            <a:off x="699975" y="633599"/>
            <a:ext cx="4400953" cy="1044765"/>
          </a:xfrm>
        </p:spPr>
        <p:txBody>
          <a:bodyPr anchor="b">
            <a:noAutofit/>
          </a:bodyPr>
          <a:lstStyle>
            <a:lvl1pPr marL="0" indent="0" algn="ctr">
              <a:buNone/>
              <a:defRPr sz="4800" b="1" i="0">
                <a:solidFill>
                  <a:schemeClr val="tx1"/>
                </a:solidFill>
                <a:latin typeface="Axiforma" pitchFamily="2" charset="77"/>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GB"/>
              <a:t>00 stat here</a:t>
            </a:r>
          </a:p>
        </p:txBody>
      </p:sp>
      <p:sp>
        <p:nvSpPr>
          <p:cNvPr id="10" name="Text Placeholder 2">
            <a:extLst>
              <a:ext uri="{FF2B5EF4-FFF2-40B4-BE49-F238E27FC236}">
                <a16:creationId xmlns:a16="http://schemas.microsoft.com/office/drawing/2014/main" id="{59A29250-2817-D403-8977-B1A920496364}"/>
              </a:ext>
            </a:extLst>
          </p:cNvPr>
          <p:cNvSpPr>
            <a:spLocks noGrp="1"/>
          </p:cNvSpPr>
          <p:nvPr>
            <p:ph type="body" idx="13" hasCustomPrompt="1"/>
          </p:nvPr>
        </p:nvSpPr>
        <p:spPr>
          <a:xfrm>
            <a:off x="699975" y="1703024"/>
            <a:ext cx="4400953" cy="936981"/>
          </a:xfrm>
        </p:spPr>
        <p:txBody>
          <a:bodyPr tIns="0" anchor="t">
            <a:noAutofit/>
          </a:bodyPr>
          <a:lstStyle>
            <a:lvl1pPr marL="0" indent="0" algn="ctr">
              <a:lnSpc>
                <a:spcPct val="100000"/>
              </a:lnSpc>
              <a:buNone/>
              <a:defRPr sz="2400" b="0" i="0">
                <a:latin typeface="Axiforma Book" pitchFamily="2" charset="77"/>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GB"/>
              <a:t>Add description here</a:t>
            </a:r>
          </a:p>
        </p:txBody>
      </p:sp>
      <p:sp>
        <p:nvSpPr>
          <p:cNvPr id="12" name="Text Placeholder 2">
            <a:extLst>
              <a:ext uri="{FF2B5EF4-FFF2-40B4-BE49-F238E27FC236}">
                <a16:creationId xmlns:a16="http://schemas.microsoft.com/office/drawing/2014/main" id="{18D216E2-08E8-BAEF-DA7E-35119E6618C1}"/>
              </a:ext>
            </a:extLst>
          </p:cNvPr>
          <p:cNvSpPr>
            <a:spLocks noGrp="1"/>
          </p:cNvSpPr>
          <p:nvPr>
            <p:ph type="body" idx="14" hasCustomPrompt="1"/>
          </p:nvPr>
        </p:nvSpPr>
        <p:spPr>
          <a:xfrm>
            <a:off x="7117355" y="633599"/>
            <a:ext cx="4400953" cy="1044765"/>
          </a:xfrm>
        </p:spPr>
        <p:txBody>
          <a:bodyPr anchor="b">
            <a:noAutofit/>
          </a:bodyPr>
          <a:lstStyle>
            <a:lvl1pPr marL="0" indent="0" algn="ctr">
              <a:buNone/>
              <a:defRPr sz="4800" b="1" i="0">
                <a:solidFill>
                  <a:schemeClr val="tx1"/>
                </a:solidFill>
                <a:latin typeface="Axiforma" pitchFamily="2" charset="77"/>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GB"/>
              <a:t>00 stat here</a:t>
            </a:r>
          </a:p>
        </p:txBody>
      </p:sp>
      <p:sp>
        <p:nvSpPr>
          <p:cNvPr id="13" name="Text Placeholder 2">
            <a:extLst>
              <a:ext uri="{FF2B5EF4-FFF2-40B4-BE49-F238E27FC236}">
                <a16:creationId xmlns:a16="http://schemas.microsoft.com/office/drawing/2014/main" id="{0AFDB06E-4B76-5E11-2AA2-4E578816EC78}"/>
              </a:ext>
            </a:extLst>
          </p:cNvPr>
          <p:cNvSpPr>
            <a:spLocks noGrp="1"/>
          </p:cNvSpPr>
          <p:nvPr>
            <p:ph type="body" idx="15" hasCustomPrompt="1"/>
          </p:nvPr>
        </p:nvSpPr>
        <p:spPr>
          <a:xfrm>
            <a:off x="7117355" y="1703024"/>
            <a:ext cx="4400953" cy="936981"/>
          </a:xfrm>
        </p:spPr>
        <p:txBody>
          <a:bodyPr tIns="0" anchor="t">
            <a:noAutofit/>
          </a:bodyPr>
          <a:lstStyle>
            <a:lvl1pPr marL="0" indent="0" algn="ctr">
              <a:lnSpc>
                <a:spcPct val="100000"/>
              </a:lnSpc>
              <a:buNone/>
              <a:defRPr sz="2400" b="1" i="0">
                <a:latin typeface="Axiforma Book Italic" pitchFamily="2" charset="77"/>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GB"/>
              <a:t>Add description here</a:t>
            </a:r>
          </a:p>
        </p:txBody>
      </p:sp>
      <p:sp>
        <p:nvSpPr>
          <p:cNvPr id="23" name="Text Placeholder 22">
            <a:extLst>
              <a:ext uri="{FF2B5EF4-FFF2-40B4-BE49-F238E27FC236}">
                <a16:creationId xmlns:a16="http://schemas.microsoft.com/office/drawing/2014/main" id="{384AA1E4-405A-4314-874C-3C0F295E31C3}"/>
              </a:ext>
            </a:extLst>
          </p:cNvPr>
          <p:cNvSpPr>
            <a:spLocks noGrp="1"/>
          </p:cNvSpPr>
          <p:nvPr>
            <p:ph type="body" sz="quarter" idx="18" hasCustomPrompt="1"/>
          </p:nvPr>
        </p:nvSpPr>
        <p:spPr>
          <a:xfrm>
            <a:off x="1869869" y="3215334"/>
            <a:ext cx="2061166" cy="2061168"/>
          </a:xfrm>
          <a:prstGeom prst="ellipse">
            <a:avLst/>
          </a:prstGeom>
          <a:solidFill>
            <a:schemeClr val="accent2"/>
          </a:solidFill>
          <a:ln>
            <a:noFill/>
          </a:ln>
        </p:spPr>
        <p:txBody>
          <a:bodyPr lIns="36000" tIns="36000" rIns="36000" bIns="36000" anchor="ctr">
            <a:noAutofit/>
          </a:bodyPr>
          <a:lstStyle>
            <a:lvl1pPr marL="0" indent="0" algn="ctr">
              <a:buNone/>
              <a:defRPr sz="4000" b="1" i="0">
                <a:solidFill>
                  <a:schemeClr val="bg1"/>
                </a:solidFill>
                <a:latin typeface="Axiforma" pitchFamily="2" charset="77"/>
              </a:defRPr>
            </a:lvl1pPr>
          </a:lstStyle>
          <a:p>
            <a:pPr lvl="0"/>
            <a:r>
              <a:rPr lang="en-GB"/>
              <a:t>00%</a:t>
            </a:r>
            <a:endParaRPr lang="en-US"/>
          </a:p>
        </p:txBody>
      </p:sp>
      <p:sp>
        <p:nvSpPr>
          <p:cNvPr id="24" name="Text Placeholder 22">
            <a:extLst>
              <a:ext uri="{FF2B5EF4-FFF2-40B4-BE49-F238E27FC236}">
                <a16:creationId xmlns:a16="http://schemas.microsoft.com/office/drawing/2014/main" id="{A3B640C5-3FF8-A0B6-1227-9A6893A12AC2}"/>
              </a:ext>
            </a:extLst>
          </p:cNvPr>
          <p:cNvSpPr>
            <a:spLocks noGrp="1"/>
          </p:cNvSpPr>
          <p:nvPr>
            <p:ph type="body" sz="quarter" idx="19" hasCustomPrompt="1"/>
          </p:nvPr>
        </p:nvSpPr>
        <p:spPr>
          <a:xfrm>
            <a:off x="8287248" y="3215334"/>
            <a:ext cx="2061166" cy="2061168"/>
          </a:xfrm>
          <a:prstGeom prst="ellipse">
            <a:avLst/>
          </a:prstGeom>
          <a:solidFill>
            <a:schemeClr val="accent2"/>
          </a:solidFill>
          <a:ln>
            <a:noFill/>
          </a:ln>
        </p:spPr>
        <p:txBody>
          <a:bodyPr lIns="36000" tIns="36000" rIns="36000" bIns="36000" anchor="ctr">
            <a:noAutofit/>
          </a:bodyPr>
          <a:lstStyle>
            <a:lvl1pPr marL="0" indent="0" algn="ctr">
              <a:buNone/>
              <a:defRPr sz="4000" b="1" i="0">
                <a:solidFill>
                  <a:schemeClr val="bg1"/>
                </a:solidFill>
                <a:latin typeface="Axiforma" pitchFamily="2" charset="77"/>
              </a:defRPr>
            </a:lvl1pPr>
          </a:lstStyle>
          <a:p>
            <a:pPr lvl="0"/>
            <a:r>
              <a:rPr lang="en-GB"/>
              <a:t>00%</a:t>
            </a:r>
            <a:endParaRPr lang="en-US"/>
          </a:p>
        </p:txBody>
      </p:sp>
      <p:pic>
        <p:nvPicPr>
          <p:cNvPr id="4" name="Picture 3">
            <a:extLst>
              <a:ext uri="{FF2B5EF4-FFF2-40B4-BE49-F238E27FC236}">
                <a16:creationId xmlns:a16="http://schemas.microsoft.com/office/drawing/2014/main" id="{A8A4B3CA-4BC7-26CD-2042-CF925083E6FA}"/>
              </a:ext>
            </a:extLst>
          </p:cNvPr>
          <p:cNvPicPr>
            <a:picLocks noChangeAspect="1"/>
          </p:cNvPicPr>
          <p:nvPr userDrawn="1"/>
        </p:nvPicPr>
        <p:blipFill>
          <a:blip r:embed="rId2"/>
          <a:stretch>
            <a:fillRect/>
          </a:stretch>
        </p:blipFill>
        <p:spPr>
          <a:xfrm>
            <a:off x="10349521" y="6059364"/>
            <a:ext cx="1461481" cy="479548"/>
          </a:xfrm>
          <a:prstGeom prst="rect">
            <a:avLst/>
          </a:prstGeom>
        </p:spPr>
      </p:pic>
    </p:spTree>
    <p:extLst>
      <p:ext uri="{BB962C8B-B14F-4D97-AF65-F5344CB8AC3E}">
        <p14:creationId xmlns:p14="http://schemas.microsoft.com/office/powerpoint/2010/main" val="4142159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s v3">
    <p:bg>
      <p:bgRef idx="1001">
        <a:schemeClr val="bg1"/>
      </p:bgRef>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EFE18235-67D1-BE86-C207-79BE9FA5968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45E7AE82-ACFA-7094-8581-C74240A5E6BD}"/>
              </a:ext>
            </a:extLst>
          </p:cNvPr>
          <p:cNvPicPr>
            <a:picLocks noChangeAspect="1"/>
          </p:cNvPicPr>
          <p:nvPr userDrawn="1"/>
        </p:nvPicPr>
        <p:blipFill>
          <a:blip r:embed="rId3"/>
          <a:stretch>
            <a:fillRect/>
          </a:stretch>
        </p:blipFill>
        <p:spPr>
          <a:xfrm>
            <a:off x="10348415" y="6059364"/>
            <a:ext cx="1461481" cy="479548"/>
          </a:xfrm>
          <a:prstGeom prst="rect">
            <a:avLst/>
          </a:prstGeom>
        </p:spPr>
      </p:pic>
      <p:sp>
        <p:nvSpPr>
          <p:cNvPr id="3" name="Text Placeholder 2">
            <a:extLst>
              <a:ext uri="{FF2B5EF4-FFF2-40B4-BE49-F238E27FC236}">
                <a16:creationId xmlns:a16="http://schemas.microsoft.com/office/drawing/2014/main" id="{43A2D689-03EF-5294-DF6D-F59EE631F07E}"/>
              </a:ext>
            </a:extLst>
          </p:cNvPr>
          <p:cNvSpPr>
            <a:spLocks noGrp="1"/>
          </p:cNvSpPr>
          <p:nvPr>
            <p:ph type="body" idx="1" hasCustomPrompt="1"/>
          </p:nvPr>
        </p:nvSpPr>
        <p:spPr>
          <a:xfrm>
            <a:off x="941276" y="1549401"/>
            <a:ext cx="9548926" cy="1984654"/>
          </a:xfrm>
        </p:spPr>
        <p:txBody>
          <a:bodyPr anchor="b">
            <a:noAutofit/>
          </a:bodyPr>
          <a:lstStyle>
            <a:lvl1pPr marL="0" indent="0" algn="l">
              <a:buNone/>
              <a:defRPr sz="7200" b="1" i="0">
                <a:solidFill>
                  <a:schemeClr val="accent6"/>
                </a:solidFill>
                <a:latin typeface="Axiforma" pitchFamily="2" charset="77"/>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GB"/>
              <a:t>00 stat</a:t>
            </a:r>
          </a:p>
        </p:txBody>
      </p:sp>
      <p:sp>
        <p:nvSpPr>
          <p:cNvPr id="10" name="Text Placeholder 2">
            <a:extLst>
              <a:ext uri="{FF2B5EF4-FFF2-40B4-BE49-F238E27FC236}">
                <a16:creationId xmlns:a16="http://schemas.microsoft.com/office/drawing/2014/main" id="{59A29250-2817-D403-8977-B1A920496364}"/>
              </a:ext>
            </a:extLst>
          </p:cNvPr>
          <p:cNvSpPr>
            <a:spLocks noGrp="1"/>
          </p:cNvSpPr>
          <p:nvPr>
            <p:ph type="body" idx="13" hasCustomPrompt="1"/>
          </p:nvPr>
        </p:nvSpPr>
        <p:spPr>
          <a:xfrm>
            <a:off x="941274" y="3694767"/>
            <a:ext cx="7224827" cy="936981"/>
          </a:xfrm>
        </p:spPr>
        <p:txBody>
          <a:bodyPr tIns="0" anchor="t">
            <a:noAutofit/>
          </a:bodyPr>
          <a:lstStyle>
            <a:lvl1pPr marL="0" indent="0" algn="l">
              <a:lnSpc>
                <a:spcPct val="100000"/>
              </a:lnSpc>
              <a:buNone/>
              <a:defRPr sz="2400" b="0" i="0">
                <a:latin typeface="Axiforma Book" pitchFamily="2" charset="77"/>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GB"/>
              <a:t>Add description here</a:t>
            </a:r>
          </a:p>
        </p:txBody>
      </p:sp>
    </p:spTree>
    <p:extLst>
      <p:ext uri="{BB962C8B-B14F-4D97-AF65-F5344CB8AC3E}">
        <p14:creationId xmlns:p14="http://schemas.microsoft.com/office/powerpoint/2010/main" val="3488672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2ED446A-9290-0C64-9E60-A674674C8624}"/>
              </a:ext>
            </a:extLst>
          </p:cNvPr>
          <p:cNvSpPr>
            <a:spLocks noGrp="1"/>
          </p:cNvSpPr>
          <p:nvPr>
            <p:ph type="title" hasCustomPrompt="1"/>
          </p:nvPr>
        </p:nvSpPr>
        <p:spPr>
          <a:xfrm>
            <a:off x="608620" y="596113"/>
            <a:ext cx="10515600" cy="912690"/>
          </a:xfrm>
        </p:spPr>
        <p:txBody>
          <a:bodyPr anchor="t">
            <a:normAutofit/>
          </a:bodyPr>
          <a:lstStyle>
            <a:lvl1pPr>
              <a:defRPr sz="3801" spc="-100" baseline="0"/>
            </a:lvl1pPr>
          </a:lstStyle>
          <a:p>
            <a:r>
              <a:rPr lang="en-GB"/>
              <a:t>ADD TITLE HERE</a:t>
            </a:r>
            <a:endParaRPr lang="en-US"/>
          </a:p>
        </p:txBody>
      </p:sp>
      <p:pic>
        <p:nvPicPr>
          <p:cNvPr id="7" name="Picture 6">
            <a:extLst>
              <a:ext uri="{FF2B5EF4-FFF2-40B4-BE49-F238E27FC236}">
                <a16:creationId xmlns:a16="http://schemas.microsoft.com/office/drawing/2014/main" id="{A4EB883E-08E5-22DC-1BC2-E565644C9FE0}"/>
              </a:ext>
            </a:extLst>
          </p:cNvPr>
          <p:cNvPicPr>
            <a:picLocks noChangeAspect="1"/>
          </p:cNvPicPr>
          <p:nvPr userDrawn="1"/>
        </p:nvPicPr>
        <p:blipFill>
          <a:blip r:embed="rId2"/>
          <a:stretch>
            <a:fillRect/>
          </a:stretch>
        </p:blipFill>
        <p:spPr>
          <a:xfrm>
            <a:off x="10349521" y="6059364"/>
            <a:ext cx="1461481" cy="479548"/>
          </a:xfrm>
          <a:prstGeom prst="rect">
            <a:avLst/>
          </a:prstGeom>
        </p:spPr>
      </p:pic>
    </p:spTree>
    <p:extLst>
      <p:ext uri="{BB962C8B-B14F-4D97-AF65-F5344CB8AC3E}">
        <p14:creationId xmlns:p14="http://schemas.microsoft.com/office/powerpoint/2010/main" val="355459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845E2D-037C-D564-C037-009816657DBF}"/>
              </a:ext>
            </a:extLst>
          </p:cNvPr>
          <p:cNvPicPr>
            <a:picLocks noChangeAspect="1"/>
          </p:cNvPicPr>
          <p:nvPr userDrawn="1"/>
        </p:nvPicPr>
        <p:blipFill>
          <a:blip r:embed="rId2"/>
          <a:stretch>
            <a:fillRect/>
          </a:stretch>
        </p:blipFill>
        <p:spPr>
          <a:xfrm>
            <a:off x="10349521" y="6059364"/>
            <a:ext cx="1461481" cy="479548"/>
          </a:xfrm>
          <a:prstGeom prst="rect">
            <a:avLst/>
          </a:prstGeom>
        </p:spPr>
      </p:pic>
    </p:spTree>
    <p:extLst>
      <p:ext uri="{BB962C8B-B14F-4D97-AF65-F5344CB8AC3E}">
        <p14:creationId xmlns:p14="http://schemas.microsoft.com/office/powerpoint/2010/main" val="86160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2">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9B3429-6980-CF5F-1403-9EEBAFF462A3}"/>
              </a:ext>
            </a:extLst>
          </p:cNvPr>
          <p:cNvPicPr>
            <a:picLocks noChangeAspect="1"/>
          </p:cNvPicPr>
          <p:nvPr userDrawn="1"/>
        </p:nvPicPr>
        <p:blipFill>
          <a:blip r:embed="rId2"/>
          <a:stretch>
            <a:fillRect/>
          </a:stretch>
        </p:blipFill>
        <p:spPr>
          <a:xfrm>
            <a:off x="10348415" y="6059364"/>
            <a:ext cx="1461481" cy="479548"/>
          </a:xfrm>
          <a:prstGeom prst="rect">
            <a:avLst/>
          </a:prstGeom>
        </p:spPr>
      </p:pic>
    </p:spTree>
    <p:extLst>
      <p:ext uri="{BB962C8B-B14F-4D97-AF65-F5344CB8AC3E}">
        <p14:creationId xmlns:p14="http://schemas.microsoft.com/office/powerpoint/2010/main" val="2217647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3">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D00859-D2C6-0037-E6A4-3FC8AD6EEF0D}"/>
              </a:ext>
            </a:extLst>
          </p:cNvPr>
          <p:cNvPicPr>
            <a:picLocks noChangeAspect="1"/>
          </p:cNvPicPr>
          <p:nvPr userDrawn="1"/>
        </p:nvPicPr>
        <p:blipFill>
          <a:blip r:embed="rId2"/>
          <a:stretch>
            <a:fillRect/>
          </a:stretch>
        </p:blipFill>
        <p:spPr>
          <a:xfrm>
            <a:off x="10348415" y="6059364"/>
            <a:ext cx="1461481" cy="479548"/>
          </a:xfrm>
          <a:prstGeom prst="rect">
            <a:avLst/>
          </a:prstGeom>
        </p:spPr>
      </p:pic>
    </p:spTree>
    <p:extLst>
      <p:ext uri="{BB962C8B-B14F-4D97-AF65-F5344CB8AC3E}">
        <p14:creationId xmlns:p14="http://schemas.microsoft.com/office/powerpoint/2010/main" val="3023616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AF41-BCEA-143F-410E-3A2E5BA899FE}"/>
              </a:ext>
            </a:extLst>
          </p:cNvPr>
          <p:cNvSpPr>
            <a:spLocks noGrp="1"/>
          </p:cNvSpPr>
          <p:nvPr>
            <p:ph type="ctrTitle" hasCustomPrompt="1"/>
          </p:nvPr>
        </p:nvSpPr>
        <p:spPr>
          <a:xfrm>
            <a:off x="718040" y="2497164"/>
            <a:ext cx="10755924" cy="828098"/>
          </a:xfrm>
        </p:spPr>
        <p:txBody>
          <a:bodyPr anchor="ctr">
            <a:normAutofit/>
          </a:bodyPr>
          <a:lstStyle>
            <a:lvl1pPr algn="ctr">
              <a:defRPr sz="3600" spc="-149"/>
            </a:lvl1pPr>
          </a:lstStyle>
          <a:p>
            <a:r>
              <a:rPr lang="en-GB"/>
              <a:t>ADD TITLE HERE</a:t>
            </a:r>
            <a:endParaRPr lang="en-US"/>
          </a:p>
        </p:txBody>
      </p:sp>
      <p:pic>
        <p:nvPicPr>
          <p:cNvPr id="7" name="Picture 6">
            <a:extLst>
              <a:ext uri="{FF2B5EF4-FFF2-40B4-BE49-F238E27FC236}">
                <a16:creationId xmlns:a16="http://schemas.microsoft.com/office/drawing/2014/main" id="{5433ABDB-FC79-6EA2-968C-851033D85F86}"/>
              </a:ext>
            </a:extLst>
          </p:cNvPr>
          <p:cNvPicPr>
            <a:picLocks noChangeAspect="1"/>
          </p:cNvPicPr>
          <p:nvPr userDrawn="1"/>
        </p:nvPicPr>
        <p:blipFill>
          <a:blip r:embed="rId2"/>
          <a:stretch>
            <a:fillRect/>
          </a:stretch>
        </p:blipFill>
        <p:spPr>
          <a:xfrm>
            <a:off x="4654888" y="677675"/>
            <a:ext cx="2856823" cy="937395"/>
          </a:xfrm>
          <a:prstGeom prst="rect">
            <a:avLst/>
          </a:prstGeom>
        </p:spPr>
      </p:pic>
      <p:pic>
        <p:nvPicPr>
          <p:cNvPr id="3" name="Picture 2">
            <a:extLst>
              <a:ext uri="{FF2B5EF4-FFF2-40B4-BE49-F238E27FC236}">
                <a16:creationId xmlns:a16="http://schemas.microsoft.com/office/drawing/2014/main" id="{A6CD7418-D4C1-75A5-29E6-D33271E9E2E7}"/>
              </a:ext>
            </a:extLst>
          </p:cNvPr>
          <p:cNvPicPr>
            <a:picLocks noChangeAspect="1"/>
          </p:cNvPicPr>
          <p:nvPr userDrawn="1"/>
        </p:nvPicPr>
        <p:blipFill>
          <a:blip r:embed="rId3"/>
          <a:stretch>
            <a:fillRect/>
          </a:stretch>
        </p:blipFill>
        <p:spPr>
          <a:xfrm>
            <a:off x="4552807" y="5522978"/>
            <a:ext cx="657351" cy="657351"/>
          </a:xfrm>
          <a:prstGeom prst="rect">
            <a:avLst/>
          </a:prstGeom>
        </p:spPr>
      </p:pic>
      <p:pic>
        <p:nvPicPr>
          <p:cNvPr id="4" name="Picture 3">
            <a:extLst>
              <a:ext uri="{FF2B5EF4-FFF2-40B4-BE49-F238E27FC236}">
                <a16:creationId xmlns:a16="http://schemas.microsoft.com/office/drawing/2014/main" id="{0E21FC33-F2D2-8F3C-2786-D1B66DA528EA}"/>
              </a:ext>
            </a:extLst>
          </p:cNvPr>
          <p:cNvPicPr>
            <a:picLocks noChangeAspect="1"/>
          </p:cNvPicPr>
          <p:nvPr userDrawn="1"/>
        </p:nvPicPr>
        <p:blipFill>
          <a:blip r:embed="rId4"/>
          <a:stretch>
            <a:fillRect/>
          </a:stretch>
        </p:blipFill>
        <p:spPr>
          <a:xfrm>
            <a:off x="5366624" y="5522978"/>
            <a:ext cx="657351" cy="657351"/>
          </a:xfrm>
          <a:prstGeom prst="rect">
            <a:avLst/>
          </a:prstGeom>
        </p:spPr>
      </p:pic>
      <p:pic>
        <p:nvPicPr>
          <p:cNvPr id="5" name="Picture 4">
            <a:extLst>
              <a:ext uri="{FF2B5EF4-FFF2-40B4-BE49-F238E27FC236}">
                <a16:creationId xmlns:a16="http://schemas.microsoft.com/office/drawing/2014/main" id="{0CE34E3B-9F4C-6218-B772-D49E61AAA645}"/>
              </a:ext>
            </a:extLst>
          </p:cNvPr>
          <p:cNvPicPr>
            <a:picLocks noChangeAspect="1"/>
          </p:cNvPicPr>
          <p:nvPr userDrawn="1"/>
        </p:nvPicPr>
        <p:blipFill>
          <a:blip r:embed="rId5"/>
          <a:stretch>
            <a:fillRect/>
          </a:stretch>
        </p:blipFill>
        <p:spPr>
          <a:xfrm>
            <a:off x="6180439" y="5522978"/>
            <a:ext cx="657351" cy="657351"/>
          </a:xfrm>
          <a:prstGeom prst="rect">
            <a:avLst/>
          </a:prstGeom>
        </p:spPr>
      </p:pic>
      <p:pic>
        <p:nvPicPr>
          <p:cNvPr id="6" name="Picture 5">
            <a:extLst>
              <a:ext uri="{FF2B5EF4-FFF2-40B4-BE49-F238E27FC236}">
                <a16:creationId xmlns:a16="http://schemas.microsoft.com/office/drawing/2014/main" id="{2A4229C2-7B3D-92EE-5C94-433C9F096151}"/>
              </a:ext>
            </a:extLst>
          </p:cNvPr>
          <p:cNvPicPr>
            <a:picLocks noChangeAspect="1"/>
          </p:cNvPicPr>
          <p:nvPr userDrawn="1"/>
        </p:nvPicPr>
        <p:blipFill>
          <a:blip r:embed="rId6"/>
          <a:stretch>
            <a:fillRect/>
          </a:stretch>
        </p:blipFill>
        <p:spPr>
          <a:xfrm>
            <a:off x="6994256" y="5522977"/>
            <a:ext cx="657351" cy="657351"/>
          </a:xfrm>
          <a:prstGeom prst="rect">
            <a:avLst/>
          </a:prstGeom>
        </p:spPr>
      </p:pic>
      <p:sp>
        <p:nvSpPr>
          <p:cNvPr id="12" name="Text Placeholder 11">
            <a:extLst>
              <a:ext uri="{FF2B5EF4-FFF2-40B4-BE49-F238E27FC236}">
                <a16:creationId xmlns:a16="http://schemas.microsoft.com/office/drawing/2014/main" id="{55EEFB42-FB30-7AEB-65F6-1FE64BC9EBDC}"/>
              </a:ext>
            </a:extLst>
          </p:cNvPr>
          <p:cNvSpPr>
            <a:spLocks noGrp="1"/>
          </p:cNvSpPr>
          <p:nvPr>
            <p:ph type="body" sz="quarter" idx="10" hasCustomPrompt="1"/>
          </p:nvPr>
        </p:nvSpPr>
        <p:spPr>
          <a:xfrm>
            <a:off x="2354784" y="3599707"/>
            <a:ext cx="7566052" cy="1530078"/>
          </a:xfrm>
        </p:spPr>
        <p:txBody>
          <a:bodyPr/>
          <a:lstStyle>
            <a:lvl1pPr marL="0" indent="0" algn="ctr">
              <a:buNone/>
              <a:defRPr/>
            </a:lvl1pPr>
          </a:lstStyle>
          <a:p>
            <a:pPr lvl="0"/>
            <a:r>
              <a:rPr lang="en-GB"/>
              <a:t>Add closing message here</a:t>
            </a:r>
            <a:endParaRPr lang="en-US"/>
          </a:p>
        </p:txBody>
      </p:sp>
    </p:spTree>
    <p:extLst>
      <p:ext uri="{BB962C8B-B14F-4D97-AF65-F5344CB8AC3E}">
        <p14:creationId xmlns:p14="http://schemas.microsoft.com/office/powerpoint/2010/main" val="9001204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AF41-BCEA-143F-410E-3A2E5BA899FE}"/>
              </a:ext>
            </a:extLst>
          </p:cNvPr>
          <p:cNvSpPr>
            <a:spLocks noGrp="1"/>
          </p:cNvSpPr>
          <p:nvPr>
            <p:ph type="ctrTitle" hasCustomPrompt="1"/>
          </p:nvPr>
        </p:nvSpPr>
        <p:spPr>
          <a:xfrm>
            <a:off x="718040" y="2766059"/>
            <a:ext cx="10755924" cy="1719073"/>
          </a:xfrm>
        </p:spPr>
        <p:txBody>
          <a:bodyPr anchor="ctr">
            <a:normAutofit/>
          </a:bodyPr>
          <a:lstStyle>
            <a:lvl1pPr algn="ctr">
              <a:defRPr sz="3600" b="0" spc="-149"/>
            </a:lvl1pPr>
          </a:lstStyle>
          <a:p>
            <a:r>
              <a:rPr lang="en-GB"/>
              <a:t>Add closing message here</a:t>
            </a:r>
            <a:endParaRPr lang="en-US"/>
          </a:p>
        </p:txBody>
      </p:sp>
      <p:pic>
        <p:nvPicPr>
          <p:cNvPr id="3" name="Picture 2">
            <a:extLst>
              <a:ext uri="{FF2B5EF4-FFF2-40B4-BE49-F238E27FC236}">
                <a16:creationId xmlns:a16="http://schemas.microsoft.com/office/drawing/2014/main" id="{A6CD7418-D4C1-75A5-29E6-D33271E9E2E7}"/>
              </a:ext>
            </a:extLst>
          </p:cNvPr>
          <p:cNvPicPr>
            <a:picLocks noChangeAspect="1"/>
          </p:cNvPicPr>
          <p:nvPr userDrawn="1"/>
        </p:nvPicPr>
        <p:blipFill>
          <a:blip r:embed="rId2"/>
          <a:stretch>
            <a:fillRect/>
          </a:stretch>
        </p:blipFill>
        <p:spPr>
          <a:xfrm>
            <a:off x="382107" y="6059364"/>
            <a:ext cx="479548" cy="479548"/>
          </a:xfrm>
          <a:prstGeom prst="rect">
            <a:avLst/>
          </a:prstGeom>
        </p:spPr>
      </p:pic>
      <p:pic>
        <p:nvPicPr>
          <p:cNvPr id="4" name="Picture 3">
            <a:extLst>
              <a:ext uri="{FF2B5EF4-FFF2-40B4-BE49-F238E27FC236}">
                <a16:creationId xmlns:a16="http://schemas.microsoft.com/office/drawing/2014/main" id="{0E21FC33-F2D2-8F3C-2786-D1B66DA528EA}"/>
              </a:ext>
            </a:extLst>
          </p:cNvPr>
          <p:cNvPicPr>
            <a:picLocks noChangeAspect="1"/>
          </p:cNvPicPr>
          <p:nvPr userDrawn="1"/>
        </p:nvPicPr>
        <p:blipFill>
          <a:blip r:embed="rId3"/>
          <a:stretch>
            <a:fillRect/>
          </a:stretch>
        </p:blipFill>
        <p:spPr>
          <a:xfrm>
            <a:off x="1060381" y="6073141"/>
            <a:ext cx="479548" cy="479548"/>
          </a:xfrm>
          <a:prstGeom prst="rect">
            <a:avLst/>
          </a:prstGeom>
        </p:spPr>
      </p:pic>
      <p:pic>
        <p:nvPicPr>
          <p:cNvPr id="5" name="Picture 4">
            <a:extLst>
              <a:ext uri="{FF2B5EF4-FFF2-40B4-BE49-F238E27FC236}">
                <a16:creationId xmlns:a16="http://schemas.microsoft.com/office/drawing/2014/main" id="{0CE34E3B-9F4C-6218-B772-D49E61AAA645}"/>
              </a:ext>
            </a:extLst>
          </p:cNvPr>
          <p:cNvPicPr>
            <a:picLocks noChangeAspect="1"/>
          </p:cNvPicPr>
          <p:nvPr userDrawn="1"/>
        </p:nvPicPr>
        <p:blipFill>
          <a:blip r:embed="rId4"/>
          <a:stretch>
            <a:fillRect/>
          </a:stretch>
        </p:blipFill>
        <p:spPr>
          <a:xfrm>
            <a:off x="1738653" y="6059364"/>
            <a:ext cx="479548" cy="479548"/>
          </a:xfrm>
          <a:prstGeom prst="rect">
            <a:avLst/>
          </a:prstGeom>
        </p:spPr>
      </p:pic>
      <p:pic>
        <p:nvPicPr>
          <p:cNvPr id="6" name="Picture 5">
            <a:extLst>
              <a:ext uri="{FF2B5EF4-FFF2-40B4-BE49-F238E27FC236}">
                <a16:creationId xmlns:a16="http://schemas.microsoft.com/office/drawing/2014/main" id="{2A4229C2-7B3D-92EE-5C94-433C9F096151}"/>
              </a:ext>
            </a:extLst>
          </p:cNvPr>
          <p:cNvPicPr>
            <a:picLocks noChangeAspect="1"/>
          </p:cNvPicPr>
          <p:nvPr userDrawn="1"/>
        </p:nvPicPr>
        <p:blipFill>
          <a:blip r:embed="rId5"/>
          <a:stretch>
            <a:fillRect/>
          </a:stretch>
        </p:blipFill>
        <p:spPr>
          <a:xfrm>
            <a:off x="2416926" y="6059363"/>
            <a:ext cx="479548" cy="479548"/>
          </a:xfrm>
          <a:prstGeom prst="rect">
            <a:avLst/>
          </a:prstGeom>
        </p:spPr>
      </p:pic>
      <p:pic>
        <p:nvPicPr>
          <p:cNvPr id="9" name="Picture 8">
            <a:extLst>
              <a:ext uri="{FF2B5EF4-FFF2-40B4-BE49-F238E27FC236}">
                <a16:creationId xmlns:a16="http://schemas.microsoft.com/office/drawing/2014/main" id="{618E9B97-6F31-6C1F-E0B9-36E896BC01C4}"/>
              </a:ext>
            </a:extLst>
          </p:cNvPr>
          <p:cNvPicPr>
            <a:picLocks noChangeAspect="1"/>
          </p:cNvPicPr>
          <p:nvPr userDrawn="1"/>
        </p:nvPicPr>
        <p:blipFill>
          <a:blip r:embed="rId6"/>
          <a:stretch>
            <a:fillRect/>
          </a:stretch>
        </p:blipFill>
        <p:spPr>
          <a:xfrm>
            <a:off x="10348415" y="6059364"/>
            <a:ext cx="1461481" cy="479548"/>
          </a:xfrm>
          <a:prstGeom prst="rect">
            <a:avLst/>
          </a:prstGeom>
        </p:spPr>
      </p:pic>
    </p:spTree>
    <p:extLst>
      <p:ext uri="{BB962C8B-B14F-4D97-AF65-F5344CB8AC3E}">
        <p14:creationId xmlns:p14="http://schemas.microsoft.com/office/powerpoint/2010/main" val="29165354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AF41-BCEA-143F-410E-3A2E5BA899FE}"/>
              </a:ext>
            </a:extLst>
          </p:cNvPr>
          <p:cNvSpPr>
            <a:spLocks noGrp="1"/>
          </p:cNvSpPr>
          <p:nvPr>
            <p:ph type="ctrTitle" hasCustomPrompt="1"/>
          </p:nvPr>
        </p:nvSpPr>
        <p:spPr>
          <a:xfrm>
            <a:off x="718040" y="5001317"/>
            <a:ext cx="10755924" cy="1283268"/>
          </a:xfrm>
        </p:spPr>
        <p:txBody>
          <a:bodyPr anchor="b">
            <a:normAutofit/>
          </a:bodyPr>
          <a:lstStyle>
            <a:lvl1pPr algn="ctr">
              <a:defRPr sz="3600" spc="-149"/>
            </a:lvl1pPr>
          </a:lstStyle>
          <a:p>
            <a:r>
              <a:rPr lang="en-GB"/>
              <a:t>PRESENTATION TITLE HERE</a:t>
            </a:r>
            <a:endParaRPr lang="en-US"/>
          </a:p>
        </p:txBody>
      </p:sp>
      <p:pic>
        <p:nvPicPr>
          <p:cNvPr id="7" name="Picture 6">
            <a:extLst>
              <a:ext uri="{FF2B5EF4-FFF2-40B4-BE49-F238E27FC236}">
                <a16:creationId xmlns:a16="http://schemas.microsoft.com/office/drawing/2014/main" id="{5433ABDB-FC79-6EA2-968C-851033D85F86}"/>
              </a:ext>
            </a:extLst>
          </p:cNvPr>
          <p:cNvPicPr>
            <a:picLocks noChangeAspect="1"/>
          </p:cNvPicPr>
          <p:nvPr userDrawn="1"/>
        </p:nvPicPr>
        <p:blipFill>
          <a:blip r:embed="rId2"/>
          <a:stretch>
            <a:fillRect/>
          </a:stretch>
        </p:blipFill>
        <p:spPr>
          <a:xfrm>
            <a:off x="3100104" y="2290439"/>
            <a:ext cx="5991792" cy="1966057"/>
          </a:xfrm>
          <a:prstGeom prst="rect">
            <a:avLst/>
          </a:prstGeom>
        </p:spPr>
      </p:pic>
    </p:spTree>
    <p:extLst>
      <p:ext uri="{BB962C8B-B14F-4D97-AF65-F5344CB8AC3E}">
        <p14:creationId xmlns:p14="http://schemas.microsoft.com/office/powerpoint/2010/main" val="15697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F9F541-D78E-D128-A262-F2C79DFAA91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6CAF41-BCEA-143F-410E-3A2E5BA899FE}"/>
              </a:ext>
            </a:extLst>
          </p:cNvPr>
          <p:cNvSpPr>
            <a:spLocks noGrp="1"/>
          </p:cNvSpPr>
          <p:nvPr>
            <p:ph type="ctrTitle" hasCustomPrompt="1"/>
          </p:nvPr>
        </p:nvSpPr>
        <p:spPr>
          <a:xfrm>
            <a:off x="718040" y="5001317"/>
            <a:ext cx="10755924" cy="1283268"/>
          </a:xfrm>
        </p:spPr>
        <p:txBody>
          <a:bodyPr anchor="b">
            <a:normAutofit/>
          </a:bodyPr>
          <a:lstStyle>
            <a:lvl1pPr algn="ctr">
              <a:defRPr sz="3600" spc="-149"/>
            </a:lvl1pPr>
          </a:lstStyle>
          <a:p>
            <a:r>
              <a:rPr lang="en-GB"/>
              <a:t>PRESENTATION TITLE HERE</a:t>
            </a:r>
            <a:endParaRPr lang="en-US"/>
          </a:p>
        </p:txBody>
      </p:sp>
      <p:pic>
        <p:nvPicPr>
          <p:cNvPr id="7" name="Picture 6">
            <a:extLst>
              <a:ext uri="{FF2B5EF4-FFF2-40B4-BE49-F238E27FC236}">
                <a16:creationId xmlns:a16="http://schemas.microsoft.com/office/drawing/2014/main" id="{5433ABDB-FC79-6EA2-968C-851033D85F86}"/>
              </a:ext>
            </a:extLst>
          </p:cNvPr>
          <p:cNvPicPr>
            <a:picLocks noChangeAspect="1"/>
          </p:cNvPicPr>
          <p:nvPr userDrawn="1"/>
        </p:nvPicPr>
        <p:blipFill>
          <a:blip r:embed="rId3"/>
          <a:stretch>
            <a:fillRect/>
          </a:stretch>
        </p:blipFill>
        <p:spPr>
          <a:xfrm>
            <a:off x="3100104" y="2290439"/>
            <a:ext cx="5991792" cy="1966057"/>
          </a:xfrm>
          <a:prstGeom prst="rect">
            <a:avLst/>
          </a:prstGeom>
        </p:spPr>
      </p:pic>
    </p:spTree>
    <p:extLst>
      <p:ext uri="{BB962C8B-B14F-4D97-AF65-F5344CB8AC3E}">
        <p14:creationId xmlns:p14="http://schemas.microsoft.com/office/powerpoint/2010/main" val="13147080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with Partner">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284682-B3F5-25BC-F9D3-F92E8723643F}"/>
              </a:ext>
            </a:extLst>
          </p:cNvPr>
          <p:cNvPicPr>
            <a:picLocks noChangeAspect="1"/>
          </p:cNvPicPr>
          <p:nvPr userDrawn="1"/>
        </p:nvPicPr>
        <p:blipFill rotWithShape="1">
          <a:blip r:embed="rId2"/>
          <a:srcRect l="8265" b="8265"/>
          <a:stretch/>
        </p:blipFill>
        <p:spPr>
          <a:xfrm>
            <a:off x="0" y="0"/>
            <a:ext cx="12192000" cy="6858000"/>
          </a:xfrm>
          <a:prstGeom prst="rect">
            <a:avLst/>
          </a:prstGeom>
        </p:spPr>
      </p:pic>
      <p:pic>
        <p:nvPicPr>
          <p:cNvPr id="12" name="Picture 11" descr="A picture containing font, text, screenshot, graphics&#10;&#10;Description automatically generated">
            <a:extLst>
              <a:ext uri="{FF2B5EF4-FFF2-40B4-BE49-F238E27FC236}">
                <a16:creationId xmlns:a16="http://schemas.microsoft.com/office/drawing/2014/main" id="{743215E0-3C28-01BC-60E6-C073CD9935B8}"/>
              </a:ext>
            </a:extLst>
          </p:cNvPr>
          <p:cNvPicPr>
            <a:picLocks noChangeAspect="1"/>
          </p:cNvPicPr>
          <p:nvPr userDrawn="1"/>
        </p:nvPicPr>
        <p:blipFill>
          <a:blip r:embed="rId3"/>
          <a:stretch>
            <a:fillRect/>
          </a:stretch>
        </p:blipFill>
        <p:spPr>
          <a:xfrm>
            <a:off x="1073643" y="3468398"/>
            <a:ext cx="4462867" cy="1853152"/>
          </a:xfrm>
          <a:prstGeom prst="rect">
            <a:avLst/>
          </a:prstGeom>
        </p:spPr>
      </p:pic>
    </p:spTree>
    <p:extLst>
      <p:ext uri="{BB962C8B-B14F-4D97-AF65-F5344CB8AC3E}">
        <p14:creationId xmlns:p14="http://schemas.microsoft.com/office/powerpoint/2010/main" val="16680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6B81-3B4D-845B-54AA-C54BA216EB1A}"/>
              </a:ext>
            </a:extLst>
          </p:cNvPr>
          <p:cNvSpPr>
            <a:spLocks noGrp="1"/>
          </p:cNvSpPr>
          <p:nvPr>
            <p:ph type="title" hasCustomPrompt="1"/>
          </p:nvPr>
        </p:nvSpPr>
        <p:spPr>
          <a:xfrm>
            <a:off x="608620" y="596113"/>
            <a:ext cx="10515600" cy="912690"/>
          </a:xfrm>
        </p:spPr>
        <p:txBody>
          <a:bodyPr anchor="t">
            <a:normAutofit/>
          </a:bodyPr>
          <a:lstStyle>
            <a:lvl1pPr>
              <a:defRPr sz="3801" spc="-100" baseline="0"/>
            </a:lvl1pPr>
          </a:lstStyle>
          <a:p>
            <a:r>
              <a:rPr lang="en-GB"/>
              <a:t>ADD TITLE HERE</a:t>
            </a:r>
            <a:endParaRPr lang="en-US"/>
          </a:p>
        </p:txBody>
      </p:sp>
      <p:sp>
        <p:nvSpPr>
          <p:cNvPr id="3" name="Content Placeholder 2">
            <a:extLst>
              <a:ext uri="{FF2B5EF4-FFF2-40B4-BE49-F238E27FC236}">
                <a16:creationId xmlns:a16="http://schemas.microsoft.com/office/drawing/2014/main" id="{BB6CAFE9-B1A8-41A9-1384-F83369641D9E}"/>
              </a:ext>
            </a:extLst>
          </p:cNvPr>
          <p:cNvSpPr>
            <a:spLocks noGrp="1"/>
          </p:cNvSpPr>
          <p:nvPr>
            <p:ph idx="1"/>
          </p:nvPr>
        </p:nvSpPr>
        <p:spPr/>
        <p:txBody>
          <a:bodyPr lIns="0"/>
          <a:lstStyle>
            <a:lvl1pPr>
              <a:defRPr sz="2400"/>
            </a:lvl1pPr>
            <a:lvl2pPr>
              <a:defRPr sz="2000"/>
            </a:lvl2pPr>
            <a:lvl3pPr>
              <a:defRPr sz="1801"/>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ACEB22-8DCB-1D7A-A3F9-C9355DD41E0C}"/>
              </a:ext>
            </a:extLst>
          </p:cNvPr>
          <p:cNvSpPr>
            <a:spLocks noGrp="1"/>
          </p:cNvSpPr>
          <p:nvPr>
            <p:ph type="dt" sz="half" idx="10"/>
          </p:nvPr>
        </p:nvSpPr>
        <p:spPr/>
        <p:txBody>
          <a:bodyPr/>
          <a:lstStyle/>
          <a:p>
            <a:fld id="{816C63F3-59FA-0746-82F2-8E37C45F7DE1}" type="datetimeFigureOut">
              <a:rPr lang="en-US" smtClean="0"/>
              <a:t>6/27/2025</a:t>
            </a:fld>
            <a:endParaRPr lang="en-US"/>
          </a:p>
        </p:txBody>
      </p:sp>
      <p:sp>
        <p:nvSpPr>
          <p:cNvPr id="5" name="Footer Placeholder 4">
            <a:extLst>
              <a:ext uri="{FF2B5EF4-FFF2-40B4-BE49-F238E27FC236}">
                <a16:creationId xmlns:a16="http://schemas.microsoft.com/office/drawing/2014/main" id="{44163F27-DAC0-FE65-5BD6-25F018B2C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E50BB-BA55-FF50-9DCF-E1C115DC5555}"/>
              </a:ext>
            </a:extLst>
          </p:cNvPr>
          <p:cNvSpPr>
            <a:spLocks noGrp="1"/>
          </p:cNvSpPr>
          <p:nvPr>
            <p:ph type="sldNum" sz="quarter" idx="12"/>
          </p:nvPr>
        </p:nvSpPr>
        <p:spPr/>
        <p:txBody>
          <a:bodyPr/>
          <a:lstStyle/>
          <a:p>
            <a:fld id="{8AF49BB1-FC96-2C4A-A4C3-7D9C7645BB96}" type="slidenum">
              <a:rPr lang="en-US" smtClean="0"/>
              <a:t>‹#›</a:t>
            </a:fld>
            <a:endParaRPr lang="en-US"/>
          </a:p>
        </p:txBody>
      </p:sp>
      <p:pic>
        <p:nvPicPr>
          <p:cNvPr id="7" name="Picture 6">
            <a:extLst>
              <a:ext uri="{FF2B5EF4-FFF2-40B4-BE49-F238E27FC236}">
                <a16:creationId xmlns:a16="http://schemas.microsoft.com/office/drawing/2014/main" id="{EC18F5A0-4C60-075E-04D2-E8D183503870}"/>
              </a:ext>
            </a:extLst>
          </p:cNvPr>
          <p:cNvPicPr>
            <a:picLocks noChangeAspect="1"/>
          </p:cNvPicPr>
          <p:nvPr userDrawn="1"/>
        </p:nvPicPr>
        <p:blipFill>
          <a:blip r:embed="rId2"/>
          <a:stretch>
            <a:fillRect/>
          </a:stretch>
        </p:blipFill>
        <p:spPr>
          <a:xfrm>
            <a:off x="10349521" y="6059364"/>
            <a:ext cx="1461481" cy="479548"/>
          </a:xfrm>
          <a:prstGeom prst="rect">
            <a:avLst/>
          </a:prstGeom>
        </p:spPr>
      </p:pic>
    </p:spTree>
    <p:extLst>
      <p:ext uri="{BB962C8B-B14F-4D97-AF65-F5344CB8AC3E}">
        <p14:creationId xmlns:p14="http://schemas.microsoft.com/office/powerpoint/2010/main" val="156042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son statement 1">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CF2E5E-1981-345F-BF31-AC85442DF86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806B81-3B4D-845B-54AA-C54BA216EB1A}"/>
              </a:ext>
            </a:extLst>
          </p:cNvPr>
          <p:cNvSpPr>
            <a:spLocks noGrp="1"/>
          </p:cNvSpPr>
          <p:nvPr>
            <p:ph type="title" hasCustomPrompt="1"/>
          </p:nvPr>
        </p:nvSpPr>
        <p:spPr>
          <a:xfrm>
            <a:off x="608618" y="1338146"/>
            <a:ext cx="7866309" cy="3947532"/>
          </a:xfrm>
        </p:spPr>
        <p:txBody>
          <a:bodyPr anchor="ctr">
            <a:normAutofit/>
          </a:bodyPr>
          <a:lstStyle>
            <a:lvl1pPr>
              <a:defRPr sz="4400" spc="-100" baseline="0">
                <a:solidFill>
                  <a:schemeClr val="bg1"/>
                </a:solidFill>
              </a:defRPr>
            </a:lvl1pPr>
          </a:lstStyle>
          <a:p>
            <a:r>
              <a:rPr lang="en-GB"/>
              <a:t>ADD MISSION STATEMENT TEXT HERE.  ADD MISSION STATEMENT TEXT HERE. </a:t>
            </a:r>
            <a:endParaRPr lang="en-US"/>
          </a:p>
        </p:txBody>
      </p:sp>
      <p:pic>
        <p:nvPicPr>
          <p:cNvPr id="11" name="Picture 10">
            <a:extLst>
              <a:ext uri="{FF2B5EF4-FFF2-40B4-BE49-F238E27FC236}">
                <a16:creationId xmlns:a16="http://schemas.microsoft.com/office/drawing/2014/main" id="{AA12E0DB-3B4B-80AD-21C6-15A0DBB63AC2}"/>
              </a:ext>
            </a:extLst>
          </p:cNvPr>
          <p:cNvPicPr>
            <a:picLocks noChangeAspect="1"/>
          </p:cNvPicPr>
          <p:nvPr userDrawn="1"/>
        </p:nvPicPr>
        <p:blipFill>
          <a:blip r:embed="rId3"/>
          <a:stretch>
            <a:fillRect/>
          </a:stretch>
        </p:blipFill>
        <p:spPr>
          <a:xfrm>
            <a:off x="10349521" y="6059364"/>
            <a:ext cx="1461481" cy="479548"/>
          </a:xfrm>
          <a:prstGeom prst="rect">
            <a:avLst/>
          </a:prstGeom>
        </p:spPr>
      </p:pic>
    </p:spTree>
    <p:extLst>
      <p:ext uri="{BB962C8B-B14F-4D97-AF65-F5344CB8AC3E}">
        <p14:creationId xmlns:p14="http://schemas.microsoft.com/office/powerpoint/2010/main" val="8781263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son statement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CF2E5E-1981-345F-BF31-AC85442DF86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806B81-3B4D-845B-54AA-C54BA216EB1A}"/>
              </a:ext>
            </a:extLst>
          </p:cNvPr>
          <p:cNvSpPr>
            <a:spLocks noGrp="1"/>
          </p:cNvSpPr>
          <p:nvPr>
            <p:ph type="title" hasCustomPrompt="1"/>
          </p:nvPr>
        </p:nvSpPr>
        <p:spPr>
          <a:xfrm>
            <a:off x="608618" y="1338146"/>
            <a:ext cx="7866309" cy="3947532"/>
          </a:xfrm>
        </p:spPr>
        <p:txBody>
          <a:bodyPr anchor="ctr">
            <a:normAutofit/>
          </a:bodyPr>
          <a:lstStyle>
            <a:lvl1pPr>
              <a:defRPr sz="4400" spc="-100" baseline="0"/>
            </a:lvl1pPr>
          </a:lstStyle>
          <a:p>
            <a:r>
              <a:rPr lang="en-GB"/>
              <a:t>ADD MISSION STATEMENT TEXT HERE.  ADD MISSION STATEMENT TEXT HERE. </a:t>
            </a:r>
            <a:endParaRPr lang="en-US"/>
          </a:p>
        </p:txBody>
      </p:sp>
      <p:pic>
        <p:nvPicPr>
          <p:cNvPr id="7" name="Picture 6">
            <a:extLst>
              <a:ext uri="{FF2B5EF4-FFF2-40B4-BE49-F238E27FC236}">
                <a16:creationId xmlns:a16="http://schemas.microsoft.com/office/drawing/2014/main" id="{EC18F5A0-4C60-075E-04D2-E8D183503870}"/>
              </a:ext>
            </a:extLst>
          </p:cNvPr>
          <p:cNvPicPr>
            <a:picLocks noChangeAspect="1"/>
          </p:cNvPicPr>
          <p:nvPr userDrawn="1"/>
        </p:nvPicPr>
        <p:blipFill>
          <a:blip r:embed="rId3"/>
          <a:stretch>
            <a:fillRect/>
          </a:stretch>
        </p:blipFill>
        <p:spPr>
          <a:xfrm>
            <a:off x="10349521" y="6059364"/>
            <a:ext cx="1461481" cy="479548"/>
          </a:xfrm>
          <a:prstGeom prst="rect">
            <a:avLst/>
          </a:prstGeom>
        </p:spPr>
      </p:pic>
    </p:spTree>
    <p:extLst>
      <p:ext uri="{BB962C8B-B14F-4D97-AF65-F5344CB8AC3E}">
        <p14:creationId xmlns:p14="http://schemas.microsoft.com/office/powerpoint/2010/main" val="3182844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D985-8448-94D3-F4CC-0DA13A3C941F}"/>
              </a:ext>
            </a:extLst>
          </p:cNvPr>
          <p:cNvSpPr>
            <a:spLocks noGrp="1"/>
          </p:cNvSpPr>
          <p:nvPr>
            <p:ph type="title" hasCustomPrompt="1"/>
          </p:nvPr>
        </p:nvSpPr>
        <p:spPr>
          <a:xfrm>
            <a:off x="673806" y="1709740"/>
            <a:ext cx="8492772" cy="2852737"/>
          </a:xfrm>
        </p:spPr>
        <p:txBody>
          <a:bodyPr anchor="b"/>
          <a:lstStyle>
            <a:lvl1pPr>
              <a:defRPr sz="6000" spc="-100" baseline="0"/>
            </a:lvl1pPr>
          </a:lstStyle>
          <a:p>
            <a:r>
              <a:rPr lang="en-GB"/>
              <a:t>SECTION TITLE - ADD TEXT HERE</a:t>
            </a:r>
            <a:endParaRPr lang="en-US"/>
          </a:p>
        </p:txBody>
      </p:sp>
      <p:sp>
        <p:nvSpPr>
          <p:cNvPr id="3" name="Text Placeholder 2">
            <a:extLst>
              <a:ext uri="{FF2B5EF4-FFF2-40B4-BE49-F238E27FC236}">
                <a16:creationId xmlns:a16="http://schemas.microsoft.com/office/drawing/2014/main" id="{747E57F0-A400-E597-A6B2-5DD2B74CA4FE}"/>
              </a:ext>
            </a:extLst>
          </p:cNvPr>
          <p:cNvSpPr>
            <a:spLocks noGrp="1"/>
          </p:cNvSpPr>
          <p:nvPr>
            <p:ph type="body" idx="1" hasCustomPrompt="1"/>
          </p:nvPr>
        </p:nvSpPr>
        <p:spPr>
          <a:xfrm>
            <a:off x="673806" y="4589465"/>
            <a:ext cx="8492772" cy="1500187"/>
          </a:xfrm>
        </p:spPr>
        <p:txBody>
          <a:bodyPr lIns="0"/>
          <a:lstStyle>
            <a:lvl1pPr marL="0" indent="0">
              <a:buNone/>
              <a:defRPr sz="2400" b="1" i="0">
                <a:solidFill>
                  <a:schemeClr val="tx1"/>
                </a:solidFill>
                <a:latin typeface="Axiforma" pitchFamily="2" charset="77"/>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GB"/>
              <a:t>Add subtitle here</a:t>
            </a:r>
          </a:p>
        </p:txBody>
      </p:sp>
      <p:pic>
        <p:nvPicPr>
          <p:cNvPr id="5" name="Picture 4">
            <a:extLst>
              <a:ext uri="{FF2B5EF4-FFF2-40B4-BE49-F238E27FC236}">
                <a16:creationId xmlns:a16="http://schemas.microsoft.com/office/drawing/2014/main" id="{A172D9A8-7A9D-470E-D37A-FFEB065ABA92}"/>
              </a:ext>
            </a:extLst>
          </p:cNvPr>
          <p:cNvPicPr>
            <a:picLocks noChangeAspect="1"/>
          </p:cNvPicPr>
          <p:nvPr userDrawn="1"/>
        </p:nvPicPr>
        <p:blipFill>
          <a:blip r:embed="rId2"/>
          <a:stretch>
            <a:fillRect/>
          </a:stretch>
        </p:blipFill>
        <p:spPr>
          <a:xfrm>
            <a:off x="10349521" y="6059364"/>
            <a:ext cx="1461481" cy="479548"/>
          </a:xfrm>
          <a:prstGeom prst="rect">
            <a:avLst/>
          </a:prstGeom>
        </p:spPr>
      </p:pic>
    </p:spTree>
    <p:extLst>
      <p:ext uri="{BB962C8B-B14F-4D97-AF65-F5344CB8AC3E}">
        <p14:creationId xmlns:p14="http://schemas.microsoft.com/office/powerpoint/2010/main" val="2938005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6A8FAE-A0F8-8645-284E-D0687B28DFFF}"/>
              </a:ext>
            </a:extLst>
          </p:cNvPr>
          <p:cNvSpPr>
            <a:spLocks noGrp="1"/>
          </p:cNvSpPr>
          <p:nvPr>
            <p:ph type="title"/>
          </p:nvPr>
        </p:nvSpPr>
        <p:spPr>
          <a:xfrm>
            <a:off x="608620" y="365127"/>
            <a:ext cx="10515600" cy="1325563"/>
          </a:xfrm>
          <a:prstGeom prst="rect">
            <a:avLst/>
          </a:prstGeom>
        </p:spPr>
        <p:txBody>
          <a:bodyPr vert="horz" lIns="0" tIns="45720" rIns="91440" bIns="45720" rtlCol="0" anchor="t">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E9CC8BD-4A8E-B8D1-2515-237D7C4C1A0F}"/>
              </a:ext>
            </a:extLst>
          </p:cNvPr>
          <p:cNvSpPr>
            <a:spLocks noGrp="1"/>
          </p:cNvSpPr>
          <p:nvPr>
            <p:ph type="body" idx="1"/>
          </p:nvPr>
        </p:nvSpPr>
        <p:spPr>
          <a:xfrm>
            <a:off x="608620" y="1825625"/>
            <a:ext cx="10515600" cy="4351338"/>
          </a:xfrm>
          <a:prstGeom prst="rect">
            <a:avLst/>
          </a:prstGeom>
        </p:spPr>
        <p:txBody>
          <a:bodyPr vert="horz" lIns="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336665-C3F9-4B90-48B7-5A494C57E43F}"/>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C63F3-59FA-0746-82F2-8E37C45F7DE1}" type="datetimeFigureOut">
              <a:rPr lang="en-US" smtClean="0"/>
              <a:t>6/27/2025</a:t>
            </a:fld>
            <a:endParaRPr lang="en-US"/>
          </a:p>
        </p:txBody>
      </p:sp>
      <p:sp>
        <p:nvSpPr>
          <p:cNvPr id="5" name="Footer Placeholder 4">
            <a:extLst>
              <a:ext uri="{FF2B5EF4-FFF2-40B4-BE49-F238E27FC236}">
                <a16:creationId xmlns:a16="http://schemas.microsoft.com/office/drawing/2014/main" id="{CCB47886-3B2C-BE92-7873-184BB8FF4607}"/>
              </a:ext>
            </a:extLst>
          </p:cNvPr>
          <p:cNvSpPr>
            <a:spLocks noGrp="1"/>
          </p:cNvSpPr>
          <p:nvPr>
            <p:ph type="ftr" sz="quarter" idx="3"/>
          </p:nvPr>
        </p:nvSpPr>
        <p:spPr>
          <a:xfrm>
            <a:off x="4038602"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03D98E-1C89-07C4-E793-72AB06D2DD48}"/>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49BB1-FC96-2C4A-A4C3-7D9C7645BB96}" type="slidenum">
              <a:rPr lang="en-US" smtClean="0"/>
              <a:t>‹#›</a:t>
            </a:fld>
            <a:endParaRPr lang="en-US"/>
          </a:p>
        </p:txBody>
      </p:sp>
    </p:spTree>
    <p:extLst>
      <p:ext uri="{BB962C8B-B14F-4D97-AF65-F5344CB8AC3E}">
        <p14:creationId xmlns:p14="http://schemas.microsoft.com/office/powerpoint/2010/main" val="233042696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60" r:id="rId3"/>
    <p:sldLayoutId id="2147483661" r:id="rId4"/>
    <p:sldLayoutId id="2147483682" r:id="rId5"/>
    <p:sldLayoutId id="2147483650" r:id="rId6"/>
    <p:sldLayoutId id="2147483662" r:id="rId7"/>
    <p:sldLayoutId id="2147483663" r:id="rId8"/>
    <p:sldLayoutId id="2147483651" r:id="rId9"/>
    <p:sldLayoutId id="2147483670" r:id="rId10"/>
    <p:sldLayoutId id="2147483671" r:id="rId11"/>
    <p:sldLayoutId id="2147483673" r:id="rId12"/>
    <p:sldLayoutId id="2147483664" r:id="rId13"/>
    <p:sldLayoutId id="2147483666" r:id="rId14"/>
    <p:sldLayoutId id="2147483667" r:id="rId15"/>
    <p:sldLayoutId id="2147483676" r:id="rId16"/>
    <p:sldLayoutId id="2147483668" r:id="rId17"/>
    <p:sldLayoutId id="2147483669" r:id="rId18"/>
    <p:sldLayoutId id="2147483677" r:id="rId19"/>
    <p:sldLayoutId id="2147483665" r:id="rId20"/>
    <p:sldLayoutId id="2147483653" r:id="rId21"/>
    <p:sldLayoutId id="2147483675" r:id="rId22"/>
    <p:sldLayoutId id="2147483674" r:id="rId23"/>
    <p:sldLayoutId id="2147483654" r:id="rId24"/>
    <p:sldLayoutId id="2147483655" r:id="rId25"/>
    <p:sldLayoutId id="2147483678" r:id="rId26"/>
    <p:sldLayoutId id="2147483679" r:id="rId27"/>
    <p:sldLayoutId id="2147483680" r:id="rId28"/>
    <p:sldLayoutId id="2147483681"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11" rtl="0" eaLnBrk="1" latinLnBrk="0" hangingPunct="1">
        <a:lnSpc>
          <a:spcPct val="90000"/>
        </a:lnSpc>
        <a:spcBef>
          <a:spcPct val="0"/>
        </a:spcBef>
        <a:buNone/>
        <a:defRPr sz="4400" b="1" i="0" kern="1200" spc="-149">
          <a:solidFill>
            <a:schemeClr val="tx1"/>
          </a:solidFill>
          <a:latin typeface="Axiforma" pitchFamily="2" charset="77"/>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b="0" i="0" kern="1200">
          <a:solidFill>
            <a:schemeClr val="tx1"/>
          </a:solidFill>
          <a:latin typeface="Axiforma Book" pitchFamily="2" charset="77"/>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b="0" i="0" kern="1200">
          <a:solidFill>
            <a:schemeClr val="tx1"/>
          </a:solidFill>
          <a:latin typeface="Axiforma Book" pitchFamily="2" charset="77"/>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b="0" i="0" kern="1200">
          <a:solidFill>
            <a:schemeClr val="tx1"/>
          </a:solidFill>
          <a:latin typeface="Axiforma Book" pitchFamily="2" charset="77"/>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b="0" i="0" kern="1200">
          <a:solidFill>
            <a:schemeClr val="tx1"/>
          </a:solidFill>
          <a:latin typeface="Axiforma Book" pitchFamily="2" charset="77"/>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b="0" i="0" kern="1200">
          <a:solidFill>
            <a:schemeClr val="tx1"/>
          </a:solidFill>
          <a:latin typeface="Axiforma Book" pitchFamily="2" charset="77"/>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8.xml"/><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E46EC-277B-991C-A1B1-2CF3F86BA02B}"/>
              </a:ext>
            </a:extLst>
          </p:cNvPr>
          <p:cNvSpPr>
            <a:spLocks noGrp="1"/>
          </p:cNvSpPr>
          <p:nvPr>
            <p:ph type="ctrTitle"/>
          </p:nvPr>
        </p:nvSpPr>
        <p:spPr/>
        <p:txBody>
          <a:bodyPr/>
          <a:lstStyle/>
          <a:p>
            <a:r>
              <a:rPr lang="en-US" sz="4800" dirty="0"/>
              <a:t>Back 2 School Quiz</a:t>
            </a:r>
          </a:p>
        </p:txBody>
      </p:sp>
      <p:sp>
        <p:nvSpPr>
          <p:cNvPr id="3" name="Subtitle 2">
            <a:extLst>
              <a:ext uri="{FF2B5EF4-FFF2-40B4-BE49-F238E27FC236}">
                <a16:creationId xmlns:a16="http://schemas.microsoft.com/office/drawing/2014/main" id="{595BC0B7-462F-BA88-7758-6810A7FA5F5F}"/>
              </a:ext>
            </a:extLst>
          </p:cNvPr>
          <p:cNvSpPr>
            <a:spLocks noGrp="1"/>
          </p:cNvSpPr>
          <p:nvPr>
            <p:ph type="subTitle" idx="1"/>
          </p:nvPr>
        </p:nvSpPr>
        <p:spPr>
          <a:xfrm>
            <a:off x="3593588" y="4240218"/>
            <a:ext cx="5004824" cy="952445"/>
          </a:xfrm>
        </p:spPr>
        <p:txBody>
          <a:bodyPr/>
          <a:lstStyle/>
          <a:p>
            <a:r>
              <a:rPr lang="en-US" dirty="0"/>
              <a:t>Celebrating 10 Years of the </a:t>
            </a:r>
          </a:p>
          <a:p>
            <a:r>
              <a:rPr lang="en-US" dirty="0"/>
              <a:t>Smart Start Project</a:t>
            </a:r>
          </a:p>
        </p:txBody>
      </p:sp>
    </p:spTree>
    <p:extLst>
      <p:ext uri="{BB962C8B-B14F-4D97-AF65-F5344CB8AC3E}">
        <p14:creationId xmlns:p14="http://schemas.microsoft.com/office/powerpoint/2010/main" val="301011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17B17F-BBB3-E172-BC57-09AD262B7601}"/>
              </a:ext>
            </a:extLst>
          </p:cNvPr>
          <p:cNvSpPr>
            <a:spLocks noGrp="1"/>
          </p:cNvSpPr>
          <p:nvPr>
            <p:ph type="body" idx="1"/>
          </p:nvPr>
        </p:nvSpPr>
        <p:spPr>
          <a:xfrm>
            <a:off x="941276" y="1549401"/>
            <a:ext cx="9548926" cy="1984654"/>
          </a:xfrm>
        </p:spPr>
        <p:txBody>
          <a:bodyPr anchor="b">
            <a:normAutofit/>
          </a:bodyPr>
          <a:lstStyle/>
          <a:p>
            <a:r>
              <a:rPr lang="en-GB" dirty="0"/>
              <a:t>Thank-You</a:t>
            </a:r>
          </a:p>
        </p:txBody>
      </p:sp>
      <p:sp>
        <p:nvSpPr>
          <p:cNvPr id="8" name="Text Placeholder 7">
            <a:extLst>
              <a:ext uri="{FF2B5EF4-FFF2-40B4-BE49-F238E27FC236}">
                <a16:creationId xmlns:a16="http://schemas.microsoft.com/office/drawing/2014/main" id="{FA32EBA7-B641-A6F7-F13E-5BF70008715C}"/>
              </a:ext>
            </a:extLst>
          </p:cNvPr>
          <p:cNvSpPr>
            <a:spLocks noGrp="1"/>
          </p:cNvSpPr>
          <p:nvPr>
            <p:ph type="body" idx="13"/>
          </p:nvPr>
        </p:nvSpPr>
        <p:spPr>
          <a:xfrm>
            <a:off x="941274" y="3694767"/>
            <a:ext cx="7224827" cy="936981"/>
          </a:xfrm>
        </p:spPr>
        <p:txBody>
          <a:bodyPr anchor="t">
            <a:normAutofit/>
          </a:bodyPr>
          <a:lstStyle/>
          <a:p>
            <a:r>
              <a:rPr lang="en-GB" dirty="0"/>
              <a:t>To support please contact: </a:t>
            </a:r>
          </a:p>
          <a:p>
            <a:r>
              <a:rPr lang="en-GB" dirty="0"/>
              <a:t>fundraise@woodstreetmission.org.uk</a:t>
            </a:r>
          </a:p>
        </p:txBody>
      </p:sp>
    </p:spTree>
    <p:extLst>
      <p:ext uri="{BB962C8B-B14F-4D97-AF65-F5344CB8AC3E}">
        <p14:creationId xmlns:p14="http://schemas.microsoft.com/office/powerpoint/2010/main" val="44918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32A2D6-4488-D17F-BEAF-6F2BA52E6F75}"/>
              </a:ext>
            </a:extLst>
          </p:cNvPr>
          <p:cNvSpPr>
            <a:spLocks noGrp="1"/>
          </p:cNvSpPr>
          <p:nvPr>
            <p:ph type="title"/>
          </p:nvPr>
        </p:nvSpPr>
        <p:spPr/>
        <p:txBody>
          <a:bodyPr>
            <a:normAutofit fontScale="90000"/>
          </a:bodyPr>
          <a:lstStyle/>
          <a:p>
            <a:r>
              <a:rPr lang="en-GB" dirty="0"/>
              <a:t>Every 1 in 3 Primary School Children lives in Poverty.</a:t>
            </a:r>
            <a:br>
              <a:rPr lang="en-GB" dirty="0"/>
            </a:br>
            <a:r>
              <a:rPr lang="en-GB" sz="1600" dirty="0"/>
              <a:t>Department for Working Pensions, 21 March 2024</a:t>
            </a:r>
            <a:br>
              <a:rPr lang="en-GB" dirty="0"/>
            </a:br>
            <a:br>
              <a:rPr lang="en-GB" dirty="0"/>
            </a:br>
            <a:r>
              <a:rPr lang="en-GB" dirty="0"/>
              <a:t>Poverty means not being able to heat your home, pay your rent or buy the essentials for your children.</a:t>
            </a:r>
            <a:br>
              <a:rPr lang="en-GB"/>
            </a:br>
            <a:r>
              <a:rPr lang="en-GB" sz="1200"/>
              <a:t>Joseph  </a:t>
            </a:r>
            <a:r>
              <a:rPr lang="en-GB" sz="1200" dirty="0"/>
              <a:t>Rowntree Foundation</a:t>
            </a:r>
            <a:endParaRPr lang="en-GB" dirty="0"/>
          </a:p>
        </p:txBody>
      </p:sp>
    </p:spTree>
    <p:extLst>
      <p:ext uri="{BB962C8B-B14F-4D97-AF65-F5344CB8AC3E}">
        <p14:creationId xmlns:p14="http://schemas.microsoft.com/office/powerpoint/2010/main" val="275387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1ECB6B0-1C20-443A-A3D0-32DC6BE435FB}"/>
              </a:ext>
            </a:extLst>
          </p:cNvPr>
          <p:cNvPicPr>
            <a:picLocks noGrp="1" noChangeAspect="1"/>
          </p:cNvPicPr>
          <p:nvPr>
            <p:ph type="pic" sz="quarter" idx="16"/>
          </p:nvPr>
        </p:nvPicPr>
        <p:blipFill>
          <a:blip r:embed="rId3"/>
          <a:srcRect t="2484" b="2484"/>
          <a:stretch>
            <a:fillRect/>
          </a:stretch>
        </p:blipFill>
        <p:spPr>
          <a:xfrm>
            <a:off x="4282554" y="2597509"/>
            <a:ext cx="3626892" cy="3626892"/>
          </a:xfrm>
        </p:spPr>
      </p:pic>
      <p:sp>
        <p:nvSpPr>
          <p:cNvPr id="3" name="Text Placeholder 2">
            <a:extLst>
              <a:ext uri="{FF2B5EF4-FFF2-40B4-BE49-F238E27FC236}">
                <a16:creationId xmlns:a16="http://schemas.microsoft.com/office/drawing/2014/main" id="{E4D3C7C4-0772-E41D-AA46-F03FCC9B0B77}"/>
              </a:ext>
            </a:extLst>
          </p:cNvPr>
          <p:cNvSpPr>
            <a:spLocks noGrp="1"/>
          </p:cNvSpPr>
          <p:nvPr>
            <p:ph type="body" idx="1"/>
          </p:nvPr>
        </p:nvSpPr>
        <p:spPr/>
        <p:txBody>
          <a:bodyPr/>
          <a:lstStyle/>
          <a:p>
            <a:r>
              <a:rPr lang="en-US" dirty="0">
                <a:latin typeface="Axiforma"/>
                <a:cs typeface="Arial" panose="020B0604020202020204" pitchFamily="34" charset="0"/>
              </a:rPr>
              <a:t>4.5 million</a:t>
            </a:r>
          </a:p>
        </p:txBody>
      </p:sp>
      <p:sp>
        <p:nvSpPr>
          <p:cNvPr id="4" name="Text Placeholder 3">
            <a:extLst>
              <a:ext uri="{FF2B5EF4-FFF2-40B4-BE49-F238E27FC236}">
                <a16:creationId xmlns:a16="http://schemas.microsoft.com/office/drawing/2014/main" id="{9F875E14-118E-D909-91C5-6B30D76A73FE}"/>
              </a:ext>
            </a:extLst>
          </p:cNvPr>
          <p:cNvSpPr>
            <a:spLocks noGrp="1"/>
          </p:cNvSpPr>
          <p:nvPr>
            <p:ph type="body" idx="13"/>
          </p:nvPr>
        </p:nvSpPr>
        <p:spPr/>
        <p:txBody>
          <a:bodyPr/>
          <a:lstStyle/>
          <a:p>
            <a:r>
              <a:rPr lang="en-US" dirty="0">
                <a:latin typeface="Axiforma"/>
                <a:cs typeface="Arial" panose="020B0604020202020204" pitchFamily="34" charset="0"/>
              </a:rPr>
              <a:t>children live in poverty in </a:t>
            </a:r>
            <a:br>
              <a:rPr lang="en-US" dirty="0">
                <a:latin typeface="Axiforma"/>
                <a:cs typeface="Arial" panose="020B0604020202020204" pitchFamily="34" charset="0"/>
              </a:rPr>
            </a:br>
            <a:r>
              <a:rPr lang="en-US" dirty="0">
                <a:latin typeface="Axiforma"/>
                <a:cs typeface="Arial" panose="020B0604020202020204" pitchFamily="34" charset="0"/>
              </a:rPr>
              <a:t>the UK</a:t>
            </a:r>
          </a:p>
          <a:p>
            <a:endParaRPr lang="en-US" dirty="0"/>
          </a:p>
          <a:p>
            <a:endParaRPr lang="en-US" dirty="0"/>
          </a:p>
        </p:txBody>
      </p:sp>
      <p:sp>
        <p:nvSpPr>
          <p:cNvPr id="5" name="Text Placeholder 4">
            <a:extLst>
              <a:ext uri="{FF2B5EF4-FFF2-40B4-BE49-F238E27FC236}">
                <a16:creationId xmlns:a16="http://schemas.microsoft.com/office/drawing/2014/main" id="{D3E6B0C6-B65C-B7C9-E70A-AA7A02B85DEB}"/>
              </a:ext>
            </a:extLst>
          </p:cNvPr>
          <p:cNvSpPr>
            <a:spLocks noGrp="1"/>
          </p:cNvSpPr>
          <p:nvPr>
            <p:ph type="body" idx="14"/>
          </p:nvPr>
        </p:nvSpPr>
        <p:spPr/>
        <p:txBody>
          <a:bodyPr/>
          <a:lstStyle/>
          <a:p>
            <a:r>
              <a:rPr lang="en-US" dirty="0">
                <a:latin typeface="Axiforma"/>
                <a:cs typeface="Arial" panose="020B0604020202020204" pitchFamily="34" charset="0"/>
              </a:rPr>
              <a:t>89,000</a:t>
            </a:r>
          </a:p>
        </p:txBody>
      </p:sp>
      <p:sp>
        <p:nvSpPr>
          <p:cNvPr id="6" name="Text Placeholder 5">
            <a:extLst>
              <a:ext uri="{FF2B5EF4-FFF2-40B4-BE49-F238E27FC236}">
                <a16:creationId xmlns:a16="http://schemas.microsoft.com/office/drawing/2014/main" id="{62748E26-4D31-1D00-E8B2-AC991F605E00}"/>
              </a:ext>
            </a:extLst>
          </p:cNvPr>
          <p:cNvSpPr>
            <a:spLocks noGrp="1"/>
          </p:cNvSpPr>
          <p:nvPr>
            <p:ph type="body" idx="15"/>
          </p:nvPr>
        </p:nvSpPr>
        <p:spPr/>
        <p:txBody>
          <a:bodyPr/>
          <a:lstStyle/>
          <a:p>
            <a:r>
              <a:rPr lang="en-US" b="0" dirty="0">
                <a:latin typeface="Axiforma"/>
                <a:cs typeface="Arial" panose="020B0604020202020204" pitchFamily="34" charset="0"/>
              </a:rPr>
              <a:t>children live in poverty in Manchester &amp; Salford</a:t>
            </a:r>
          </a:p>
        </p:txBody>
      </p:sp>
      <p:sp>
        <p:nvSpPr>
          <p:cNvPr id="7" name="Text Placeholder 6">
            <a:extLst>
              <a:ext uri="{FF2B5EF4-FFF2-40B4-BE49-F238E27FC236}">
                <a16:creationId xmlns:a16="http://schemas.microsoft.com/office/drawing/2014/main" id="{527FECFD-415B-D352-EBFD-B80733FC6871}"/>
              </a:ext>
            </a:extLst>
          </p:cNvPr>
          <p:cNvSpPr>
            <a:spLocks noGrp="1"/>
          </p:cNvSpPr>
          <p:nvPr>
            <p:ph type="body" sz="quarter" idx="18"/>
          </p:nvPr>
        </p:nvSpPr>
        <p:spPr/>
        <p:txBody>
          <a:bodyPr/>
          <a:lstStyle/>
          <a:p>
            <a:r>
              <a:rPr lang="en-US" dirty="0">
                <a:latin typeface="Axiforma"/>
                <a:cs typeface="Arial" panose="020B0604020202020204" pitchFamily="34" charset="0"/>
              </a:rPr>
              <a:t>43%</a:t>
            </a:r>
          </a:p>
        </p:txBody>
      </p:sp>
      <p:sp>
        <p:nvSpPr>
          <p:cNvPr id="8" name="Text Placeholder 7">
            <a:extLst>
              <a:ext uri="{FF2B5EF4-FFF2-40B4-BE49-F238E27FC236}">
                <a16:creationId xmlns:a16="http://schemas.microsoft.com/office/drawing/2014/main" id="{DED68144-12E9-B037-B546-FB5EA9B97BFB}"/>
              </a:ext>
            </a:extLst>
          </p:cNvPr>
          <p:cNvSpPr>
            <a:spLocks noGrp="1"/>
          </p:cNvSpPr>
          <p:nvPr>
            <p:ph type="body" sz="quarter" idx="19"/>
          </p:nvPr>
        </p:nvSpPr>
        <p:spPr/>
        <p:txBody>
          <a:bodyPr/>
          <a:lstStyle/>
          <a:p>
            <a:r>
              <a:rPr lang="en-US" dirty="0">
                <a:latin typeface="Axiforma"/>
                <a:cs typeface="Arial" panose="020B0604020202020204" pitchFamily="34" charset="0"/>
              </a:rPr>
              <a:t>48%</a:t>
            </a:r>
          </a:p>
        </p:txBody>
      </p:sp>
    </p:spTree>
    <p:extLst>
      <p:ext uri="{BB962C8B-B14F-4D97-AF65-F5344CB8AC3E}">
        <p14:creationId xmlns:p14="http://schemas.microsoft.com/office/powerpoint/2010/main" val="257184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EFB93D3-741E-426B-100B-F16F3F185993}"/>
              </a:ext>
            </a:extLst>
          </p:cNvPr>
          <p:cNvSpPr>
            <a:spLocks noGrp="1"/>
          </p:cNvSpPr>
          <p:nvPr>
            <p:ph type="title"/>
          </p:nvPr>
        </p:nvSpPr>
        <p:spPr/>
        <p:txBody>
          <a:bodyPr/>
          <a:lstStyle/>
          <a:p>
            <a:r>
              <a:rPr lang="en-GB" dirty="0"/>
              <a:t>Overview</a:t>
            </a:r>
          </a:p>
        </p:txBody>
      </p:sp>
      <p:sp>
        <p:nvSpPr>
          <p:cNvPr id="10" name="Content Placeholder 9">
            <a:extLst>
              <a:ext uri="{FF2B5EF4-FFF2-40B4-BE49-F238E27FC236}">
                <a16:creationId xmlns:a16="http://schemas.microsoft.com/office/drawing/2014/main" id="{9C112234-64C4-47D8-53A0-628A0CDAD284}"/>
              </a:ext>
            </a:extLst>
          </p:cNvPr>
          <p:cNvSpPr>
            <a:spLocks noGrp="1"/>
          </p:cNvSpPr>
          <p:nvPr>
            <p:ph idx="1"/>
          </p:nvPr>
        </p:nvSpPr>
        <p:spPr/>
        <p:txBody>
          <a:bodyPr>
            <a:normAutofit lnSpcReduction="10000"/>
          </a:bodyPr>
          <a:lstStyle/>
          <a:p>
            <a:pPr marL="0" indent="0">
              <a:buNone/>
            </a:pPr>
            <a:r>
              <a:rPr lang="en-GB" dirty="0"/>
              <a:t>We have been supporting local children with access to school equipment since the beginning of the charity, providing clogs to those in need.</a:t>
            </a:r>
          </a:p>
          <a:p>
            <a:pPr marL="0" indent="0">
              <a:buNone/>
            </a:pPr>
            <a:endParaRPr lang="en-GB" dirty="0"/>
          </a:p>
          <a:p>
            <a:pPr marL="0" indent="0">
              <a:buNone/>
            </a:pPr>
            <a:r>
              <a:rPr lang="en-GB" dirty="0"/>
              <a:t>In 2015 we launched the Smart Start Project, providing free school uniform to those local children in need.</a:t>
            </a:r>
          </a:p>
          <a:p>
            <a:pPr marL="0" indent="0">
              <a:buNone/>
            </a:pPr>
            <a:endParaRPr lang="en-GB" dirty="0"/>
          </a:p>
          <a:p>
            <a:pPr marL="0" indent="0">
              <a:buNone/>
            </a:pPr>
            <a:r>
              <a:rPr lang="en-GB" dirty="0"/>
              <a:t>This year we celebrate 10 years of the project, and we are looking to smash a target to raise £10,000 through our Back to School Quiz.</a:t>
            </a:r>
          </a:p>
          <a:p>
            <a:pPr marL="0" indent="0">
              <a:buNone/>
            </a:pPr>
            <a:endParaRPr lang="en-GB" dirty="0"/>
          </a:p>
          <a:p>
            <a:pPr marL="0" indent="0">
              <a:buNone/>
            </a:pPr>
            <a:r>
              <a:rPr lang="en-GB" dirty="0"/>
              <a:t>We look forward to welcoming you to the best quiz in town and celebrate 10 years with fantastic local businesses and proud supporters. Thank-you!</a:t>
            </a:r>
          </a:p>
        </p:txBody>
      </p:sp>
    </p:spTree>
    <p:extLst>
      <p:ext uri="{BB962C8B-B14F-4D97-AF65-F5344CB8AC3E}">
        <p14:creationId xmlns:p14="http://schemas.microsoft.com/office/powerpoint/2010/main" val="9820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00F7-C04C-7A46-615C-8375F6184276}"/>
              </a:ext>
            </a:extLst>
          </p:cNvPr>
          <p:cNvSpPr>
            <a:spLocks noGrp="1"/>
          </p:cNvSpPr>
          <p:nvPr>
            <p:ph type="title"/>
          </p:nvPr>
        </p:nvSpPr>
        <p:spPr/>
        <p:txBody>
          <a:bodyPr/>
          <a:lstStyle/>
          <a:p>
            <a:r>
              <a:rPr lang="en-GB" dirty="0"/>
              <a:t>Quiz Team</a:t>
            </a:r>
          </a:p>
        </p:txBody>
      </p:sp>
      <p:sp>
        <p:nvSpPr>
          <p:cNvPr id="3" name="Content Placeholder 2">
            <a:extLst>
              <a:ext uri="{FF2B5EF4-FFF2-40B4-BE49-F238E27FC236}">
                <a16:creationId xmlns:a16="http://schemas.microsoft.com/office/drawing/2014/main" id="{1835EC76-5745-8CF7-5C4A-7DC5DF61DF16}"/>
              </a:ext>
            </a:extLst>
          </p:cNvPr>
          <p:cNvSpPr>
            <a:spLocks noGrp="1"/>
          </p:cNvSpPr>
          <p:nvPr>
            <p:ph idx="1"/>
          </p:nvPr>
        </p:nvSpPr>
        <p:spPr/>
        <p:txBody>
          <a:bodyPr>
            <a:normAutofit fontScale="92500" lnSpcReduction="10000"/>
          </a:bodyPr>
          <a:lstStyle/>
          <a:p>
            <a:pPr marL="0" indent="0">
              <a:buNone/>
            </a:pPr>
            <a:r>
              <a:rPr lang="en-GB" dirty="0">
                <a:solidFill>
                  <a:schemeClr val="accent5"/>
                </a:solidFill>
              </a:rPr>
              <a:t>£475.00 </a:t>
            </a:r>
            <a:r>
              <a:rPr lang="en-GB" dirty="0"/>
              <a:t>to enter, includes:</a:t>
            </a:r>
          </a:p>
          <a:p>
            <a:pPr marL="0" indent="0">
              <a:buNone/>
            </a:pPr>
            <a:endParaRPr lang="en-GB" dirty="0"/>
          </a:p>
          <a:p>
            <a:r>
              <a:rPr lang="en-GB" dirty="0"/>
              <a:t>Team up to 8 people</a:t>
            </a:r>
          </a:p>
          <a:p>
            <a:r>
              <a:rPr lang="en-GB" dirty="0"/>
              <a:t>Complimentary arrival drink</a:t>
            </a:r>
          </a:p>
          <a:p>
            <a:r>
              <a:rPr lang="en-GB" dirty="0"/>
              <a:t>Chicken dinner</a:t>
            </a:r>
          </a:p>
          <a:p>
            <a:r>
              <a:rPr lang="en-GB" dirty="0"/>
              <a:t>Live Quizmaster </a:t>
            </a:r>
          </a:p>
          <a:p>
            <a:pPr marL="0" indent="0">
              <a:buNone/>
            </a:pPr>
            <a:endParaRPr lang="en-GB" dirty="0"/>
          </a:p>
          <a:p>
            <a:pPr marL="0" indent="0">
              <a:buNone/>
            </a:pPr>
            <a:r>
              <a:rPr lang="en-GB" dirty="0"/>
              <a:t>Bring your team and enjoy a great evening of fun, competitiveness and raising vital funds for the Smart Start Project!</a:t>
            </a:r>
          </a:p>
          <a:p>
            <a:pPr marL="0" indent="0">
              <a:buNone/>
            </a:pPr>
            <a:endParaRPr lang="en-GB" dirty="0">
              <a:solidFill>
                <a:schemeClr val="accent5"/>
              </a:solidFill>
            </a:endParaRPr>
          </a:p>
          <a:p>
            <a:pPr marL="0" indent="0">
              <a:buNone/>
            </a:pPr>
            <a:r>
              <a:rPr lang="en-GB" dirty="0"/>
              <a:t>10</a:t>
            </a:r>
            <a:r>
              <a:rPr lang="en-GB" baseline="30000" dirty="0"/>
              <a:t>th</a:t>
            </a:r>
            <a:r>
              <a:rPr lang="en-GB" dirty="0"/>
              <a:t> September, 6-9.30pm, Manchester Hall, M3 3BT</a:t>
            </a:r>
          </a:p>
        </p:txBody>
      </p:sp>
    </p:spTree>
    <p:extLst>
      <p:ext uri="{BB962C8B-B14F-4D97-AF65-F5344CB8AC3E}">
        <p14:creationId xmlns:p14="http://schemas.microsoft.com/office/powerpoint/2010/main" val="170265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24BC93F-870B-55B2-DEA8-0BA95DF3D405}"/>
              </a:ext>
            </a:extLst>
          </p:cNvPr>
          <p:cNvSpPr>
            <a:spLocks noGrp="1"/>
          </p:cNvSpPr>
          <p:nvPr>
            <p:ph type="body" idx="1"/>
          </p:nvPr>
        </p:nvSpPr>
        <p:spPr/>
        <p:txBody>
          <a:bodyPr/>
          <a:lstStyle/>
          <a:p>
            <a:r>
              <a:rPr lang="en-GB" dirty="0"/>
              <a:t>Event Sponsor</a:t>
            </a:r>
          </a:p>
        </p:txBody>
      </p:sp>
      <p:sp>
        <p:nvSpPr>
          <p:cNvPr id="8" name="Text Placeholder 7">
            <a:extLst>
              <a:ext uri="{FF2B5EF4-FFF2-40B4-BE49-F238E27FC236}">
                <a16:creationId xmlns:a16="http://schemas.microsoft.com/office/drawing/2014/main" id="{9E1B5D57-DC23-A169-4A76-06E5E6DA2462}"/>
              </a:ext>
            </a:extLst>
          </p:cNvPr>
          <p:cNvSpPr>
            <a:spLocks noGrp="1"/>
          </p:cNvSpPr>
          <p:nvPr>
            <p:ph type="body" idx="14"/>
          </p:nvPr>
        </p:nvSpPr>
        <p:spPr>
          <a:xfrm>
            <a:off x="6868161" y="1435511"/>
            <a:ext cx="5028871" cy="4542502"/>
          </a:xfrm>
        </p:spPr>
        <p:txBody>
          <a:bodyPr>
            <a:normAutofit/>
          </a:bodyPr>
          <a:lstStyle/>
          <a:p>
            <a:pPr marL="0" indent="0">
              <a:buNone/>
            </a:pPr>
            <a:r>
              <a:rPr lang="en-GB" sz="1900" b="1" dirty="0"/>
              <a:t>£5,000</a:t>
            </a:r>
          </a:p>
          <a:p>
            <a:pPr marL="0" indent="0">
              <a:buNone/>
            </a:pPr>
            <a:endParaRPr lang="en-GB" dirty="0"/>
          </a:p>
          <a:p>
            <a:r>
              <a:rPr lang="en-GB" sz="1700" dirty="0"/>
              <a:t>Venue</a:t>
            </a:r>
          </a:p>
          <a:p>
            <a:r>
              <a:rPr lang="en-GB" sz="1700" dirty="0"/>
              <a:t>Catering</a:t>
            </a:r>
          </a:p>
          <a:p>
            <a:r>
              <a:rPr lang="en-GB" sz="1700" dirty="0"/>
              <a:t>AV </a:t>
            </a:r>
          </a:p>
          <a:p>
            <a:r>
              <a:rPr lang="en-GB" sz="1700" dirty="0"/>
              <a:t>Quizmaster</a:t>
            </a:r>
          </a:p>
          <a:p>
            <a:r>
              <a:rPr lang="en-GB" sz="1700" dirty="0"/>
              <a:t>Recognised on all marketing as event sponsors</a:t>
            </a:r>
          </a:p>
          <a:p>
            <a:r>
              <a:rPr lang="en-GB" sz="1700" dirty="0"/>
              <a:t>Recognised on the night as proud supporters of the Smart Start Project</a:t>
            </a:r>
          </a:p>
          <a:p>
            <a:r>
              <a:rPr lang="en-GB" sz="1700" dirty="0"/>
              <a:t>Recognised on our website as proud supporters of Wood Street Mission for 12 months.</a:t>
            </a:r>
          </a:p>
          <a:p>
            <a:r>
              <a:rPr lang="en-GB" sz="1700" dirty="0"/>
              <a:t>Impact information available for CSR</a:t>
            </a:r>
          </a:p>
          <a:p>
            <a:pPr marL="0" indent="0">
              <a:buNone/>
            </a:pPr>
            <a:endParaRPr lang="en-GB" dirty="0"/>
          </a:p>
          <a:p>
            <a:pPr marL="0" indent="0">
              <a:buNone/>
            </a:pPr>
            <a:endParaRPr lang="en-GB" dirty="0"/>
          </a:p>
          <a:p>
            <a:endParaRPr lang="en-GB" dirty="0"/>
          </a:p>
        </p:txBody>
      </p:sp>
      <p:pic>
        <p:nvPicPr>
          <p:cNvPr id="25" name="Picture Placeholder 24">
            <a:extLst>
              <a:ext uri="{FF2B5EF4-FFF2-40B4-BE49-F238E27FC236}">
                <a16:creationId xmlns:a16="http://schemas.microsoft.com/office/drawing/2014/main" id="{4E15A1D8-B24E-323E-8C5F-E65404921540}"/>
              </a:ext>
            </a:extLst>
          </p:cNvPr>
          <p:cNvPicPr>
            <a:picLocks noGrp="1" noChangeAspect="1"/>
          </p:cNvPicPr>
          <p:nvPr>
            <p:ph type="pic" sz="quarter" idx="13"/>
          </p:nvPr>
        </p:nvPicPr>
        <p:blipFill>
          <a:blip r:embed="rId2"/>
          <a:srcRect t="15942" b="15942"/>
          <a:stretch/>
        </p:blipFill>
        <p:spPr/>
      </p:pic>
      <p:pic>
        <p:nvPicPr>
          <p:cNvPr id="27" name="Picture Placeholder 26" descr="A bar with plants from the ceiling&#10;&#10;AI-generated content may be incorrect.">
            <a:extLst>
              <a:ext uri="{FF2B5EF4-FFF2-40B4-BE49-F238E27FC236}">
                <a16:creationId xmlns:a16="http://schemas.microsoft.com/office/drawing/2014/main" id="{63AF6403-8C88-A3E8-47B0-B75DF9EC703F}"/>
              </a:ext>
            </a:extLst>
          </p:cNvPr>
          <p:cNvPicPr>
            <a:picLocks noGrp="1" noChangeAspect="1"/>
          </p:cNvPicPr>
          <p:nvPr>
            <p:ph type="pic" sz="quarter" idx="15"/>
          </p:nvPr>
        </p:nvPicPr>
        <p:blipFill>
          <a:blip r:embed="rId3"/>
          <a:srcRect t="10329" b="10329"/>
          <a:stretch>
            <a:fillRect/>
          </a:stretch>
        </p:blipFill>
        <p:spPr/>
      </p:pic>
      <p:pic>
        <p:nvPicPr>
          <p:cNvPr id="29" name="Picture Placeholder 28" descr="A group of empty wine glasses on a table&#10;&#10;AI-generated content may be incorrect.">
            <a:extLst>
              <a:ext uri="{FF2B5EF4-FFF2-40B4-BE49-F238E27FC236}">
                <a16:creationId xmlns:a16="http://schemas.microsoft.com/office/drawing/2014/main" id="{9D0A86D7-971F-5F68-EC80-121F9A6F7009}"/>
              </a:ext>
            </a:extLst>
          </p:cNvPr>
          <p:cNvPicPr>
            <a:picLocks noGrp="1" noChangeAspect="1"/>
          </p:cNvPicPr>
          <p:nvPr>
            <p:ph type="pic" sz="quarter" idx="16"/>
          </p:nvPr>
        </p:nvPicPr>
        <p:blipFill>
          <a:blip r:embed="rId4"/>
          <a:srcRect t="10329" b="10329"/>
          <a:stretch>
            <a:fillRect/>
          </a:stretch>
        </p:blipFill>
        <p:spPr/>
      </p:pic>
    </p:spTree>
    <p:extLst>
      <p:ext uri="{BB962C8B-B14F-4D97-AF65-F5344CB8AC3E}">
        <p14:creationId xmlns:p14="http://schemas.microsoft.com/office/powerpoint/2010/main" val="395029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kids with backpacks and a bicycle&#10;&#10;AI-generated content may be incorrect.">
            <a:extLst>
              <a:ext uri="{FF2B5EF4-FFF2-40B4-BE49-F238E27FC236}">
                <a16:creationId xmlns:a16="http://schemas.microsoft.com/office/drawing/2014/main" id="{20DBAE15-C429-86B0-E2D7-F08CE6DAAC90}"/>
              </a:ext>
            </a:extLst>
          </p:cNvPr>
          <p:cNvPicPr>
            <a:picLocks noGrp="1" noChangeAspect="1"/>
          </p:cNvPicPr>
          <p:nvPr>
            <p:ph type="pic" sz="quarter" idx="13"/>
          </p:nvPr>
        </p:nvPicPr>
        <p:blipFill>
          <a:blip r:embed="rId2"/>
          <a:srcRect l="3113" r="3113"/>
          <a:stretch>
            <a:fillRect/>
          </a:stretch>
        </p:blipFill>
        <p:spPr/>
      </p:pic>
      <p:sp>
        <p:nvSpPr>
          <p:cNvPr id="3" name="Text Placeholder 2">
            <a:extLst>
              <a:ext uri="{FF2B5EF4-FFF2-40B4-BE49-F238E27FC236}">
                <a16:creationId xmlns:a16="http://schemas.microsoft.com/office/drawing/2014/main" id="{6BF6CC9D-9E7B-86C3-407C-6E7ED4AF5228}"/>
              </a:ext>
            </a:extLst>
          </p:cNvPr>
          <p:cNvSpPr>
            <a:spLocks noGrp="1"/>
          </p:cNvSpPr>
          <p:nvPr>
            <p:ph type="body" idx="1"/>
          </p:nvPr>
        </p:nvSpPr>
        <p:spPr/>
        <p:txBody>
          <a:bodyPr/>
          <a:lstStyle/>
          <a:p>
            <a:r>
              <a:rPr lang="en-GB" dirty="0"/>
              <a:t>School Uniform</a:t>
            </a:r>
          </a:p>
        </p:txBody>
      </p:sp>
      <p:sp>
        <p:nvSpPr>
          <p:cNvPr id="4" name="Text Placeholder 3">
            <a:extLst>
              <a:ext uri="{FF2B5EF4-FFF2-40B4-BE49-F238E27FC236}">
                <a16:creationId xmlns:a16="http://schemas.microsoft.com/office/drawing/2014/main" id="{283C164C-3BA3-0A52-3186-3EDC31C5C114}"/>
              </a:ext>
            </a:extLst>
          </p:cNvPr>
          <p:cNvSpPr>
            <a:spLocks noGrp="1"/>
          </p:cNvSpPr>
          <p:nvPr>
            <p:ph type="body" idx="14"/>
          </p:nvPr>
        </p:nvSpPr>
        <p:spPr/>
        <p:txBody>
          <a:bodyPr>
            <a:normAutofit lnSpcReduction="10000"/>
          </a:bodyPr>
          <a:lstStyle/>
          <a:p>
            <a:pPr marL="0" indent="0">
              <a:buNone/>
            </a:pPr>
            <a:r>
              <a:rPr lang="en-GB" dirty="0"/>
              <a:t>Each year we support families with free new school uniform delivered directly to their door, easing the financial and emotional stress of the new school year for parents.</a:t>
            </a:r>
          </a:p>
          <a:p>
            <a:endParaRPr lang="en-GB" dirty="0"/>
          </a:p>
          <a:p>
            <a:pPr marL="0" indent="0">
              <a:buNone/>
            </a:pPr>
            <a:r>
              <a:rPr lang="en-GB" b="1" dirty="0"/>
              <a:t>Be a ‘Back to School: Uniform Hero’ and donate from: </a:t>
            </a:r>
          </a:p>
          <a:p>
            <a:pPr marL="0" indent="0">
              <a:buNone/>
            </a:pPr>
            <a:r>
              <a:rPr lang="en-GB" sz="2000" b="1" dirty="0"/>
              <a:t>£1,000 </a:t>
            </a:r>
          </a:p>
          <a:p>
            <a:r>
              <a:rPr lang="en-GB" dirty="0"/>
              <a:t>Recognised on the night as proud supporters of the Smart Start Project</a:t>
            </a:r>
          </a:p>
          <a:p>
            <a:r>
              <a:rPr lang="en-GB" dirty="0"/>
              <a:t>Recognised on our website as proud supporters of Wood Street Mission</a:t>
            </a:r>
          </a:p>
          <a:p>
            <a:r>
              <a:rPr lang="en-GB" dirty="0"/>
              <a:t>Impact information for CSR reporting</a:t>
            </a:r>
          </a:p>
          <a:p>
            <a:endParaRPr lang="en-GB" dirty="0"/>
          </a:p>
        </p:txBody>
      </p:sp>
    </p:spTree>
    <p:extLst>
      <p:ext uri="{BB962C8B-B14F-4D97-AF65-F5344CB8AC3E}">
        <p14:creationId xmlns:p14="http://schemas.microsoft.com/office/powerpoint/2010/main" val="133485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8CC5A02-9E87-76A2-31BA-2B98DB67DDA7}"/>
              </a:ext>
            </a:extLst>
          </p:cNvPr>
          <p:cNvPicPr>
            <a:picLocks noGrp="1" noChangeAspect="1"/>
          </p:cNvPicPr>
          <p:nvPr>
            <p:ph type="pic" sz="quarter" idx="13"/>
          </p:nvPr>
        </p:nvPicPr>
        <p:blipFill>
          <a:blip r:embed="rId3"/>
          <a:srcRect l="18819" r="18819"/>
          <a:stretch/>
        </p:blipFill>
        <p:spPr/>
      </p:pic>
      <p:sp>
        <p:nvSpPr>
          <p:cNvPr id="5" name="Text Placeholder 4">
            <a:extLst>
              <a:ext uri="{FF2B5EF4-FFF2-40B4-BE49-F238E27FC236}">
                <a16:creationId xmlns:a16="http://schemas.microsoft.com/office/drawing/2014/main" id="{B36D208E-512B-B1B1-0DC4-1853B9CB1F97}"/>
              </a:ext>
            </a:extLst>
          </p:cNvPr>
          <p:cNvSpPr>
            <a:spLocks noGrp="1"/>
          </p:cNvSpPr>
          <p:nvPr>
            <p:ph type="body" idx="1"/>
          </p:nvPr>
        </p:nvSpPr>
        <p:spPr/>
        <p:txBody>
          <a:bodyPr/>
          <a:lstStyle/>
          <a:p>
            <a:r>
              <a:rPr lang="en-US" dirty="0"/>
              <a:t>School Coats</a:t>
            </a:r>
          </a:p>
        </p:txBody>
      </p:sp>
      <p:sp>
        <p:nvSpPr>
          <p:cNvPr id="7" name="Text Placeholder 6">
            <a:extLst>
              <a:ext uri="{FF2B5EF4-FFF2-40B4-BE49-F238E27FC236}">
                <a16:creationId xmlns:a16="http://schemas.microsoft.com/office/drawing/2014/main" id="{B3D01B3A-C17B-1E77-3D30-544D4CF32230}"/>
              </a:ext>
            </a:extLst>
          </p:cNvPr>
          <p:cNvSpPr>
            <a:spLocks noGrp="1"/>
          </p:cNvSpPr>
          <p:nvPr>
            <p:ph type="body" idx="14"/>
          </p:nvPr>
        </p:nvSpPr>
        <p:spPr>
          <a:xfrm>
            <a:off x="6868161" y="1719783"/>
            <a:ext cx="4840133" cy="4199236"/>
          </a:xfrm>
        </p:spPr>
        <p:txBody>
          <a:bodyPr>
            <a:normAutofit lnSpcReduction="10000"/>
          </a:bodyPr>
          <a:lstStyle/>
          <a:p>
            <a:pPr marL="0" indent="0">
              <a:buNone/>
            </a:pPr>
            <a:r>
              <a:rPr lang="en-GB" dirty="0"/>
              <a:t>Each year we support families with new winter coats. Many children must walk to school or wait for the bus in the cold winter months with no coat. With your support we will help keep children warm and ready for school.</a:t>
            </a:r>
          </a:p>
          <a:p>
            <a:endParaRPr lang="en-GB" dirty="0"/>
          </a:p>
          <a:p>
            <a:pPr marL="0" indent="0">
              <a:buNone/>
            </a:pPr>
            <a:r>
              <a:rPr lang="en-GB" b="1" dirty="0"/>
              <a:t>Be a ‘Back to School: Uniform Hero’ and donate from: </a:t>
            </a:r>
          </a:p>
          <a:p>
            <a:pPr marL="0" indent="0">
              <a:buNone/>
            </a:pPr>
            <a:r>
              <a:rPr lang="en-GB" sz="2000" b="1" dirty="0"/>
              <a:t>£1,000 </a:t>
            </a:r>
            <a:endParaRPr lang="en-US" sz="2000" dirty="0"/>
          </a:p>
          <a:p>
            <a:r>
              <a:rPr lang="en-GB" dirty="0"/>
              <a:t>Recognised on the night as proud supporters of the Smart Start Project</a:t>
            </a:r>
          </a:p>
          <a:p>
            <a:r>
              <a:rPr lang="en-GB" dirty="0"/>
              <a:t>Recognised on our website as proud supporters of Wood Street Mission</a:t>
            </a:r>
          </a:p>
          <a:p>
            <a:r>
              <a:rPr lang="en-GB" dirty="0"/>
              <a:t>Impact information for CSR reporting</a:t>
            </a:r>
          </a:p>
        </p:txBody>
      </p:sp>
      <p:sp>
        <p:nvSpPr>
          <p:cNvPr id="8" name="Text Placeholder 7">
            <a:extLst>
              <a:ext uri="{FF2B5EF4-FFF2-40B4-BE49-F238E27FC236}">
                <a16:creationId xmlns:a16="http://schemas.microsoft.com/office/drawing/2014/main" id="{48907A1D-3A23-121F-5236-8B808308CAE5}"/>
              </a:ext>
            </a:extLst>
          </p:cNvPr>
          <p:cNvSpPr>
            <a:spLocks noGrp="1"/>
          </p:cNvSpPr>
          <p:nvPr>
            <p:ph type="body" sz="quarter" idx="18"/>
          </p:nvPr>
        </p:nvSpPr>
        <p:spPr/>
        <p:txBody>
          <a:bodyPr/>
          <a:lstStyle/>
          <a:p>
            <a:r>
              <a:rPr lang="en-US" sz="1400" dirty="0">
                <a:latin typeface="Axiforma"/>
                <a:ea typeface="Calibri"/>
                <a:cs typeface="Calibri"/>
              </a:rPr>
              <a:t>No child should arrive at school cold and wet</a:t>
            </a:r>
            <a:endParaRPr lang="en-US" sz="1400" dirty="0">
              <a:latin typeface="Axiforma"/>
            </a:endParaRPr>
          </a:p>
        </p:txBody>
      </p:sp>
    </p:spTree>
    <p:extLst>
      <p:ext uri="{BB962C8B-B14F-4D97-AF65-F5344CB8AC3E}">
        <p14:creationId xmlns:p14="http://schemas.microsoft.com/office/powerpoint/2010/main" val="239130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notebook with writing on it&#10;&#10;AI-generated content may be incorrect.">
            <a:extLst>
              <a:ext uri="{FF2B5EF4-FFF2-40B4-BE49-F238E27FC236}">
                <a16:creationId xmlns:a16="http://schemas.microsoft.com/office/drawing/2014/main" id="{729DC7C4-7EB4-B7D1-D3BA-5126C8331E15}"/>
              </a:ext>
            </a:extLst>
          </p:cNvPr>
          <p:cNvPicPr>
            <a:picLocks noGrp="1" noChangeAspect="1"/>
          </p:cNvPicPr>
          <p:nvPr>
            <p:ph type="pic" sz="quarter" idx="13"/>
          </p:nvPr>
        </p:nvPicPr>
        <p:blipFill>
          <a:blip r:embed="rId2"/>
          <a:srcRect t="14453" b="14453"/>
          <a:stretch>
            <a:fillRect/>
          </a:stretch>
        </p:blipFill>
        <p:spPr/>
      </p:pic>
      <p:sp>
        <p:nvSpPr>
          <p:cNvPr id="3" name="Text Placeholder 2">
            <a:extLst>
              <a:ext uri="{FF2B5EF4-FFF2-40B4-BE49-F238E27FC236}">
                <a16:creationId xmlns:a16="http://schemas.microsoft.com/office/drawing/2014/main" id="{D58911A0-3AB4-014B-D6DD-0C2CD77E9CA8}"/>
              </a:ext>
            </a:extLst>
          </p:cNvPr>
          <p:cNvSpPr>
            <a:spLocks noGrp="1"/>
          </p:cNvSpPr>
          <p:nvPr>
            <p:ph type="body" idx="1"/>
          </p:nvPr>
        </p:nvSpPr>
        <p:spPr/>
        <p:txBody>
          <a:bodyPr/>
          <a:lstStyle/>
          <a:p>
            <a:r>
              <a:rPr lang="en-GB" dirty="0"/>
              <a:t>School Stationery</a:t>
            </a:r>
          </a:p>
        </p:txBody>
      </p:sp>
      <p:sp>
        <p:nvSpPr>
          <p:cNvPr id="4" name="Text Placeholder 3">
            <a:extLst>
              <a:ext uri="{FF2B5EF4-FFF2-40B4-BE49-F238E27FC236}">
                <a16:creationId xmlns:a16="http://schemas.microsoft.com/office/drawing/2014/main" id="{E0E31C1F-A093-C642-BE0A-CBD3CC39835C}"/>
              </a:ext>
            </a:extLst>
          </p:cNvPr>
          <p:cNvSpPr>
            <a:spLocks noGrp="1"/>
          </p:cNvSpPr>
          <p:nvPr>
            <p:ph type="body" idx="14"/>
          </p:nvPr>
        </p:nvSpPr>
        <p:spPr/>
        <p:txBody>
          <a:bodyPr>
            <a:normAutofit lnSpcReduction="10000"/>
          </a:bodyPr>
          <a:lstStyle/>
          <a:p>
            <a:pPr marL="0" indent="0">
              <a:buNone/>
            </a:pPr>
            <a:r>
              <a:rPr lang="en-GB" dirty="0"/>
              <a:t>Each year we support families with new school stationary and replenish this throughout the year. With your support we can ensure every child is equipped to learn.</a:t>
            </a:r>
          </a:p>
          <a:p>
            <a:endParaRPr lang="en-GB" dirty="0"/>
          </a:p>
          <a:p>
            <a:pPr marL="0" indent="0">
              <a:buNone/>
            </a:pPr>
            <a:r>
              <a:rPr lang="en-GB" b="1" dirty="0"/>
              <a:t>Be a ‘Back to School: Stationery Hero’ and donate: </a:t>
            </a:r>
          </a:p>
          <a:p>
            <a:pPr marL="0" indent="0">
              <a:buNone/>
            </a:pPr>
            <a:r>
              <a:rPr lang="en-GB" sz="2000" b="1" dirty="0"/>
              <a:t>From £500</a:t>
            </a:r>
            <a:endParaRPr lang="en-US" sz="2000" dirty="0"/>
          </a:p>
          <a:p>
            <a:r>
              <a:rPr lang="en-GB" dirty="0"/>
              <a:t>Recognised on the night as proud supporters of the Smart Start Project</a:t>
            </a:r>
          </a:p>
          <a:p>
            <a:r>
              <a:rPr lang="en-GB" dirty="0"/>
              <a:t>Recognised on our website as proud supporters of Wood Street Mission</a:t>
            </a:r>
          </a:p>
          <a:p>
            <a:r>
              <a:rPr lang="en-GB" dirty="0"/>
              <a:t>Impact information for CSR reporting</a:t>
            </a:r>
          </a:p>
          <a:p>
            <a:endParaRPr lang="en-GB" dirty="0"/>
          </a:p>
        </p:txBody>
      </p:sp>
    </p:spTree>
    <p:extLst>
      <p:ext uri="{BB962C8B-B14F-4D97-AF65-F5344CB8AC3E}">
        <p14:creationId xmlns:p14="http://schemas.microsoft.com/office/powerpoint/2010/main" val="352433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WSM 3">
      <a:dk1>
        <a:srgbClr val="1A3E49"/>
      </a:dk1>
      <a:lt1>
        <a:srgbClr val="FFFFFF"/>
      </a:lt1>
      <a:dk2>
        <a:srgbClr val="DB0812"/>
      </a:dk2>
      <a:lt2>
        <a:srgbClr val="DBDBDB"/>
      </a:lt2>
      <a:accent1>
        <a:srgbClr val="1A3E49"/>
      </a:accent1>
      <a:accent2>
        <a:srgbClr val="DB0812"/>
      </a:accent2>
      <a:accent3>
        <a:srgbClr val="9383BA"/>
      </a:accent3>
      <a:accent4>
        <a:srgbClr val="F39833"/>
      </a:accent4>
      <a:accent5>
        <a:srgbClr val="009DC5"/>
      </a:accent5>
      <a:accent6>
        <a:srgbClr val="95C671"/>
      </a:accent6>
      <a:hlink>
        <a:srgbClr val="DB0812"/>
      </a:hlink>
      <a:folHlink>
        <a:srgbClr val="1A3E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66dc0f3-ef4a-4937-a241-d0bab465de21">
      <Terms xmlns="http://schemas.microsoft.com/office/infopath/2007/PartnerControls"/>
    </lcf76f155ced4ddcb4097134ff3c332f>
    <TaxCatchAll xmlns="4a512c8c-fdc2-420a-87ee-c3d9b0c82f0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98FF738BFE93547907DAB270073090D" ma:contentTypeVersion="16" ma:contentTypeDescription="Create a new document." ma:contentTypeScope="" ma:versionID="b7f2ed3e5a61dd71551a0e7b8c1f99e2">
  <xsd:schema xmlns:xsd="http://www.w3.org/2001/XMLSchema" xmlns:xs="http://www.w3.org/2001/XMLSchema" xmlns:p="http://schemas.microsoft.com/office/2006/metadata/properties" xmlns:ns2="366dc0f3-ef4a-4937-a241-d0bab465de21" xmlns:ns3="4a512c8c-fdc2-420a-87ee-c3d9b0c82f08" targetNamespace="http://schemas.microsoft.com/office/2006/metadata/properties" ma:root="true" ma:fieldsID="f18dd24da26e06b4b3eb44a435df4258" ns2:_="" ns3:_="">
    <xsd:import namespace="366dc0f3-ef4a-4937-a241-d0bab465de21"/>
    <xsd:import namespace="4a512c8c-fdc2-420a-87ee-c3d9b0c82f0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6dc0f3-ef4a-4937-a241-d0bab465de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4eeece0-8103-43e0-97d7-68ee85adf9b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512c8c-fdc2-420a-87ee-c3d9b0c82f0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4707d17-ae0a-4b7c-9715-66c226ca1dc3}" ma:internalName="TaxCatchAll" ma:showField="CatchAllData" ma:web="4a512c8c-fdc2-420a-87ee-c3d9b0c82f0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AE5033-D59B-43BD-8A20-1F3721FEF583}">
  <ds:schemaRefs>
    <ds:schemaRef ds:uri="366dc0f3-ef4a-4937-a241-d0bab465de21"/>
    <ds:schemaRef ds:uri="4a512c8c-fdc2-420a-87ee-c3d9b0c82f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d15c508-2e11-4961-8ef8-6bb1b34653c3"/>
    <ds:schemaRef ds:uri="13bfcdb4-bbb7-408d-85a9-ae5503875437"/>
  </ds:schemaRefs>
</ds:datastoreItem>
</file>

<file path=customXml/itemProps2.xml><?xml version="1.0" encoding="utf-8"?>
<ds:datastoreItem xmlns:ds="http://schemas.openxmlformats.org/officeDocument/2006/customXml" ds:itemID="{E882EA44-9F39-47E9-812B-D8C9603792F9}">
  <ds:schemaRefs>
    <ds:schemaRef ds:uri="http://schemas.microsoft.com/sharepoint/v3/contenttype/forms"/>
  </ds:schemaRefs>
</ds:datastoreItem>
</file>

<file path=customXml/itemProps3.xml><?xml version="1.0" encoding="utf-8"?>
<ds:datastoreItem xmlns:ds="http://schemas.openxmlformats.org/officeDocument/2006/customXml" ds:itemID="{1B395B78-A27F-4B5D-BDE9-CAEB533040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6dc0f3-ef4a-4937-a241-d0bab465de21"/>
    <ds:schemaRef ds:uri="4a512c8c-fdc2-420a-87ee-c3d9b0c82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297</TotalTime>
  <Words>569</Words>
  <Application>Microsoft Office PowerPoint</Application>
  <PresentationFormat>Widescreen</PresentationFormat>
  <Paragraphs>73</Paragraphs>
  <Slides>10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Axiforma</vt:lpstr>
      <vt:lpstr>Axiforma Book</vt:lpstr>
      <vt:lpstr>Axiforma Book Italic</vt:lpstr>
      <vt:lpstr>Calibri</vt:lpstr>
      <vt:lpstr>Office Theme</vt:lpstr>
      <vt:lpstr>Back 2 School Quiz</vt:lpstr>
      <vt:lpstr>Every 1 in 3 Primary School Children lives in Poverty. Department for Working Pensions, 21 March 2024  Poverty means not being able to heat your home, pay your rent or buy the essentials for your children. Joseph  Rowntree Foundation</vt:lpstr>
      <vt:lpstr>PowerPoint Presentation</vt:lpstr>
      <vt:lpstr>Overview</vt:lpstr>
      <vt:lpstr>Quiz Team</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Oakley</dc:creator>
  <cp:lastModifiedBy>Kathryn Tighe</cp:lastModifiedBy>
  <cp:revision>114</cp:revision>
  <dcterms:created xsi:type="dcterms:W3CDTF">2023-04-03T10:37:38Z</dcterms:created>
  <dcterms:modified xsi:type="dcterms:W3CDTF">2025-06-27T10:09:39Z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1040000.00000000</vt:lpwstr>
  </property>
  <property fmtid="{D5CDD505-2E9C-101B-9397-08002B2CF9AE}" pid="3" name="MediaServiceImageTags">
    <vt:lpwstr/>
  </property>
  <property fmtid="{D5CDD505-2E9C-101B-9397-08002B2CF9AE}" pid="4" name="ContentTypeId">
    <vt:lpwstr>0x010100B98FF738BFE93547907DAB270073090D</vt:lpwstr>
  </property>
</Properties>
</file>